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embeddedFontLst>
    <p:embeddedFont>
      <p:font typeface="Nunito"/>
      <p:regular r:id="rId27"/>
      <p:bold r:id="rId28"/>
      <p:italic r:id="rId29"/>
      <p:boldItalic r:id="rId30"/>
    </p:embeddedFont>
    <p:embeddedFont>
      <p:font typeface="Nunito Sans SemiBold"/>
      <p:regular r:id="rId31"/>
      <p:bold r:id="rId32"/>
      <p:italic r:id="rId33"/>
      <p:boldItalic r:id="rId34"/>
    </p:embeddedFont>
    <p:embeddedFont>
      <p:font typeface="Nunito Sans"/>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Nunito-bold.fntdata"/><Relationship Id="rId27" Type="http://schemas.openxmlformats.org/officeDocument/2006/relationships/font" Target="fonts/Nunito-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Nunito-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NunitoSansSemiBold-regular.fntdata"/><Relationship Id="rId30" Type="http://schemas.openxmlformats.org/officeDocument/2006/relationships/font" Target="fonts/Nunito-boldItalic.fntdata"/><Relationship Id="rId11" Type="http://schemas.openxmlformats.org/officeDocument/2006/relationships/slide" Target="slides/slide6.xml"/><Relationship Id="rId33" Type="http://schemas.openxmlformats.org/officeDocument/2006/relationships/font" Target="fonts/NunitoSansSemiBold-italic.fntdata"/><Relationship Id="rId10" Type="http://schemas.openxmlformats.org/officeDocument/2006/relationships/slide" Target="slides/slide5.xml"/><Relationship Id="rId32" Type="http://schemas.openxmlformats.org/officeDocument/2006/relationships/font" Target="fonts/NunitoSansSemiBold-bold.fntdata"/><Relationship Id="rId13" Type="http://schemas.openxmlformats.org/officeDocument/2006/relationships/slide" Target="slides/slide8.xml"/><Relationship Id="rId35" Type="http://schemas.openxmlformats.org/officeDocument/2006/relationships/font" Target="fonts/NunitoSans-regular.fntdata"/><Relationship Id="rId12" Type="http://schemas.openxmlformats.org/officeDocument/2006/relationships/slide" Target="slides/slide7.xml"/><Relationship Id="rId34" Type="http://schemas.openxmlformats.org/officeDocument/2006/relationships/font" Target="fonts/NunitoSansSemiBold-boldItalic.fntdata"/><Relationship Id="rId15" Type="http://schemas.openxmlformats.org/officeDocument/2006/relationships/slide" Target="slides/slide10.xml"/><Relationship Id="rId37" Type="http://schemas.openxmlformats.org/officeDocument/2006/relationships/font" Target="fonts/NunitoSans-italic.fntdata"/><Relationship Id="rId14" Type="http://schemas.openxmlformats.org/officeDocument/2006/relationships/slide" Target="slides/slide9.xml"/><Relationship Id="rId36" Type="http://schemas.openxmlformats.org/officeDocument/2006/relationships/font" Target="fonts/NunitoSans-bold.fntdata"/><Relationship Id="rId17" Type="http://schemas.openxmlformats.org/officeDocument/2006/relationships/slide" Target="slides/slide12.xml"/><Relationship Id="rId16" Type="http://schemas.openxmlformats.org/officeDocument/2006/relationships/slide" Target="slides/slide11.xml"/><Relationship Id="rId38" Type="http://schemas.openxmlformats.org/officeDocument/2006/relationships/font" Target="fonts/NunitoSans-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t>Thanks everyone for coming. Tonight isn't just about the awards, although we'll obviously get to those. There's quite a lot I want to talk about because we're at a bit of a turning point as a group.</a:t>
            </a:r>
            <a:endParaRPr/>
          </a:p>
          <a:p>
            <a:pPr indent="0" lvl="0" marL="0" rtl="0" algn="l">
              <a:lnSpc>
                <a:spcPct val="115000"/>
              </a:lnSpc>
              <a:spcBef>
                <a:spcPts val="1200"/>
              </a:spcBef>
              <a:spcAft>
                <a:spcPts val="0"/>
              </a:spcAft>
              <a:buClr>
                <a:schemeClr val="dk1"/>
              </a:buClr>
              <a:buSzPts val="1100"/>
              <a:buFont typeface="Arial"/>
              <a:buNone/>
            </a:pPr>
            <a:r>
              <a:rPr lang="en"/>
              <a:t>We've grown a lot over the last few years and that brings opportunities, but it also brings challenges.</a:t>
            </a:r>
            <a:endParaRPr/>
          </a:p>
          <a:p>
            <a:pPr indent="0" lvl="0" marL="0" rtl="0" algn="l">
              <a:lnSpc>
                <a:spcPct val="115000"/>
              </a:lnSpc>
              <a:spcBef>
                <a:spcPts val="1200"/>
              </a:spcBef>
              <a:spcAft>
                <a:spcPts val="0"/>
              </a:spcAft>
              <a:buSzPts val="1100"/>
              <a:buNone/>
            </a:pPr>
            <a:r>
              <a:rPr lang="en"/>
              <a:t>So tonight I want to talk about where we're going, what we're planning and probably most importantly, how we're going to make it work</a:t>
            </a:r>
            <a:endParaRPr/>
          </a:p>
          <a:p>
            <a:pPr indent="0" lvl="0" marL="0" rtl="0" algn="l">
              <a:lnSpc>
                <a:spcPct val="115000"/>
              </a:lnSpc>
              <a:spcBef>
                <a:spcPts val="1200"/>
              </a:spcBef>
              <a:spcAft>
                <a:spcPts val="0"/>
              </a:spcAft>
              <a:buSzPts val="1100"/>
              <a:buNone/>
            </a:pPr>
            <a:r>
              <a:rPr lang="en">
                <a:solidFill>
                  <a:schemeClr val="dk1"/>
                </a:solidFill>
              </a:rPr>
              <a:t>There's quite a lot to cover. I promise I'm not aiming for death by PowerPoint!</a:t>
            </a:r>
            <a:endParaRPr>
              <a:solidFill>
                <a:schemeClr val="dk1"/>
              </a:solidFill>
            </a:endParaRPr>
          </a:p>
          <a:p>
            <a:pPr indent="0" lvl="0" marL="0" rtl="0" algn="l">
              <a:lnSpc>
                <a:spcPct val="115000"/>
              </a:lnSpc>
              <a:spcBef>
                <a:spcPts val="1200"/>
              </a:spcBef>
              <a:spcAft>
                <a:spcPts val="0"/>
              </a:spcAft>
              <a:buSzPts val="1100"/>
              <a:buNone/>
            </a:pPr>
            <a:r>
              <a:rPr lang="en">
                <a:solidFill>
                  <a:schemeClr val="dk1"/>
                </a:solidFill>
              </a:rPr>
              <a:t>Some of this is about things we're doing immediately and some is about where I want us to be in five years' time.</a:t>
            </a:r>
            <a:endParaRPr>
              <a:solidFill>
                <a:schemeClr val="dk1"/>
              </a:solidFill>
            </a:endParaRPr>
          </a:p>
          <a:p>
            <a:pPr indent="0" lvl="0" marL="0" rtl="0" algn="l">
              <a:lnSpc>
                <a:spcPct val="115000"/>
              </a:lnSpc>
              <a:spcBef>
                <a:spcPts val="1200"/>
              </a:spcBef>
              <a:spcAft>
                <a:spcPts val="1200"/>
              </a:spcAft>
              <a:buSzPts val="1100"/>
              <a:buNone/>
            </a:pPr>
            <a:r>
              <a:rPr lang="en">
                <a:solidFill>
                  <a:schemeClr val="dk1"/>
                </a:solidFill>
              </a:rPr>
              <a:t>And there's a couple of things tonight that I think will make a really positive difference to families.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 name="Google Shape;6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SzPts val="1100"/>
              <a:buNone/>
            </a:pPr>
            <a:r>
              <a:t/>
            </a:r>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I want to start with something quite important.</a:t>
            </a:r>
            <a:endParaRPr>
              <a:solidFill>
                <a:schemeClr val="dk1"/>
              </a:solidFill>
            </a:endParaRPr>
          </a:p>
          <a:p>
            <a:pPr indent="0" lvl="0" marL="0" rtl="0" algn="l">
              <a:spcBef>
                <a:spcPts val="1200"/>
              </a:spcBef>
              <a:spcAft>
                <a:spcPts val="0"/>
              </a:spcAft>
              <a:buClr>
                <a:schemeClr val="dk1"/>
              </a:buClr>
              <a:buSzPts val="1100"/>
              <a:buFont typeface="Arial"/>
              <a:buNone/>
            </a:pPr>
            <a:r>
              <a:rPr lang="en">
                <a:solidFill>
                  <a:schemeClr val="dk1"/>
                </a:solidFill>
              </a:rPr>
              <a:t>I know the last time we got everyone together, it was to announce the big increase in fees. That is not the case this time as t</a:t>
            </a:r>
            <a:r>
              <a:rPr lang="en">
                <a:solidFill>
                  <a:schemeClr val="dk1"/>
                </a:solidFill>
              </a:rPr>
              <a:t>here is </a:t>
            </a:r>
            <a:r>
              <a:rPr b="1" lang="en">
                <a:solidFill>
                  <a:schemeClr val="dk1"/>
                </a:solidFill>
              </a:rPr>
              <a:t>no increase in membership fees this year</a:t>
            </a:r>
            <a:r>
              <a:rPr lang="en">
                <a:solidFill>
                  <a:schemeClr val="dk1"/>
                </a:solidFill>
              </a:rPr>
              <a: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That doesn't mean our costs haven't gone up. We've had an additional £5 per person for hut use and a 50p increase in capitation.</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We've decided to absorb those increases this year rather than pass them on to families.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We've been able to do that because of the fundraising we've done, the grants we've secured and, importantly, because of the increase we made to fees two years ago.</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So when we talk about fundraising tonight, this is one of the reasons why it matters."</a:t>
            </a:r>
            <a:endParaRPr>
              <a:solidFill>
                <a:schemeClr val="dk1"/>
              </a:solidFill>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 name="Google Shape;7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t>Everything we're talking about tonight connects back to one thing: making sure we can offer a really good Scouting experience from Beavers right through to Explorers.</a:t>
            </a:r>
            <a:endParaRPr/>
          </a:p>
          <a:p>
            <a:pPr indent="0" lvl="0" marL="0" rtl="0" algn="l">
              <a:lnSpc>
                <a:spcPct val="115000"/>
              </a:lnSpc>
              <a:spcBef>
                <a:spcPts val="1200"/>
              </a:spcBef>
              <a:spcAft>
                <a:spcPts val="0"/>
              </a:spcAft>
              <a:buClr>
                <a:schemeClr val="dk1"/>
              </a:buClr>
              <a:buSzPts val="1100"/>
              <a:buFont typeface="Arial"/>
              <a:buNone/>
            </a:pPr>
            <a:r>
              <a:rPr lang="en"/>
              <a:t>We're not just thinking about next term or next year. We're starting to think about what Meltham Scouts should look like in five years' time.</a:t>
            </a:r>
            <a:endParaRPr/>
          </a:p>
          <a:p>
            <a:pPr indent="0" lvl="0" marL="0" rtl="0" algn="l">
              <a:lnSpc>
                <a:spcPct val="115000"/>
              </a:lnSpc>
              <a:spcBef>
                <a:spcPts val="1200"/>
              </a:spcBef>
              <a:spcAft>
                <a:spcPts val="0"/>
              </a:spcAft>
              <a:buClr>
                <a:schemeClr val="dk1"/>
              </a:buClr>
              <a:buSzPts val="1100"/>
              <a:buFont typeface="Arial"/>
              <a:buNone/>
            </a:pPr>
            <a:r>
              <a:rPr lang="en"/>
              <a:t>And that includes the young people who are only six or seven because they'll be the Scouts and Explorers making some pretty big decisions about camps and international trips before we know it.</a:t>
            </a:r>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fa4a52f94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 name="Google Shape;85;g3fa4a52f944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t>Everything we're talking about tonight connects back to one thing: making sure we can offer a really good Scouting experience from Beavers right through to Explorers.</a:t>
            </a:r>
            <a:endParaRPr/>
          </a:p>
          <a:p>
            <a:pPr indent="0" lvl="0" marL="0" rtl="0" algn="l">
              <a:lnSpc>
                <a:spcPct val="115000"/>
              </a:lnSpc>
              <a:spcBef>
                <a:spcPts val="1200"/>
              </a:spcBef>
              <a:spcAft>
                <a:spcPts val="0"/>
              </a:spcAft>
              <a:buClr>
                <a:schemeClr val="dk1"/>
              </a:buClr>
              <a:buSzPts val="1100"/>
              <a:buFont typeface="Arial"/>
              <a:buNone/>
            </a:pPr>
            <a:r>
              <a:rPr lang="en"/>
              <a:t>We're not just thinking about next term or next year. We're starting to think about what Meltham Scouts should look like in five years' time.</a:t>
            </a:r>
            <a:endParaRPr/>
          </a:p>
          <a:p>
            <a:pPr indent="0" lvl="0" marL="0" rtl="0" algn="l">
              <a:lnSpc>
                <a:spcPct val="115000"/>
              </a:lnSpc>
              <a:spcBef>
                <a:spcPts val="1200"/>
              </a:spcBef>
              <a:spcAft>
                <a:spcPts val="0"/>
              </a:spcAft>
              <a:buClr>
                <a:schemeClr val="dk1"/>
              </a:buClr>
              <a:buSzPts val="1100"/>
              <a:buFont typeface="Arial"/>
              <a:buNone/>
            </a:pPr>
            <a:r>
              <a:rPr lang="en"/>
              <a:t>And that includes the young people who are only six or seven because they'll be the Scouts and Explorers making some pretty big decisions about camps and international trips before we know it.</a:t>
            </a:r>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1" name="Google Shape;11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So how do we actually make all of this happen?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 name="Google Shape;119;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t>2031 might sound a long way away, but it really isn't.</a:t>
            </a:r>
            <a:endParaRPr/>
          </a:p>
          <a:p>
            <a:pPr indent="0" lvl="0" marL="0" rtl="0" algn="l">
              <a:lnSpc>
                <a:spcPct val="115000"/>
              </a:lnSpc>
              <a:spcBef>
                <a:spcPts val="1200"/>
              </a:spcBef>
              <a:spcAft>
                <a:spcPts val="0"/>
              </a:spcAft>
              <a:buClr>
                <a:schemeClr val="dk1"/>
              </a:buClr>
              <a:buSzPts val="1100"/>
              <a:buFont typeface="Arial"/>
              <a:buNone/>
            </a:pPr>
            <a:r>
              <a:rPr lang="en"/>
              <a:t>We've already got two Explorers looking towards Canada in 2027.</a:t>
            </a:r>
            <a:endParaRPr/>
          </a:p>
          <a:p>
            <a:pPr indent="0" lvl="0" marL="0" rtl="0" algn="l">
              <a:lnSpc>
                <a:spcPct val="115000"/>
              </a:lnSpc>
              <a:spcBef>
                <a:spcPts val="1200"/>
              </a:spcBef>
              <a:spcAft>
                <a:spcPts val="0"/>
              </a:spcAft>
              <a:buClr>
                <a:schemeClr val="dk1"/>
              </a:buClr>
              <a:buSzPts val="1100"/>
              <a:buFont typeface="Arial"/>
              <a:buNone/>
            </a:pPr>
            <a:r>
              <a:rPr lang="en"/>
              <a:t>We've previously had Canada in 2024 and Haarlem Jamborette in the Netherlands in 2019.</a:t>
            </a:r>
            <a:endParaRPr/>
          </a:p>
          <a:p>
            <a:pPr indent="0" lvl="0" marL="0" rtl="0" algn="l">
              <a:lnSpc>
                <a:spcPct val="115000"/>
              </a:lnSpc>
              <a:spcBef>
                <a:spcPts val="1200"/>
              </a:spcBef>
              <a:spcAft>
                <a:spcPts val="0"/>
              </a:spcAft>
              <a:buClr>
                <a:schemeClr val="dk1"/>
              </a:buClr>
              <a:buSzPts val="1100"/>
              <a:buFont typeface="Arial"/>
              <a:buNone/>
            </a:pPr>
            <a:r>
              <a:rPr lang="en"/>
              <a:t>The aim is that international opportunities aren't something that suddenly appear when a young person is 16. We want families to know they're coming and give them years to prepare for them financially.</a:t>
            </a:r>
            <a:endParaRPr/>
          </a:p>
          <a:p>
            <a:pPr indent="0" lvl="0" marL="0" rtl="0" algn="l">
              <a:lnSpc>
                <a:spcPct val="115000"/>
              </a:lnSpc>
              <a:spcBef>
                <a:spcPts val="1200"/>
              </a:spcBef>
              <a:spcAft>
                <a:spcPts val="1200"/>
              </a:spcAft>
              <a:buSzPts val="1100"/>
              <a:buNone/>
            </a:pPr>
            <a:r>
              <a:rPr lang="en"/>
              <a:t>And we'd like to build towards a Meltham International Camp as part of that cycle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f9d7e6104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 name="Google Shape;131;g3f9d7e6104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9" name="Google Shape;13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 name="Google Shape;15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This is something that should have been in place for years/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3" name="Google Shape;163;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t>This is our newest and biggest fundraiser and it's a big one for us.</a:t>
            </a:r>
            <a:endParaRPr/>
          </a:p>
          <a:p>
            <a:pPr indent="0" lvl="0" marL="0" rtl="0" algn="l">
              <a:lnSpc>
                <a:spcPct val="115000"/>
              </a:lnSpc>
              <a:spcBef>
                <a:spcPts val="1200"/>
              </a:spcBef>
              <a:spcAft>
                <a:spcPts val="0"/>
              </a:spcAft>
              <a:buClr>
                <a:schemeClr val="dk1"/>
              </a:buClr>
              <a:buSzPts val="1100"/>
              <a:buFont typeface="Arial"/>
              <a:buNone/>
            </a:pPr>
            <a:r>
              <a:rPr lang="en"/>
              <a:t>The beer festival is on 30th and 31st October here at the HQ.</a:t>
            </a:r>
            <a:endParaRPr/>
          </a:p>
          <a:p>
            <a:pPr indent="0" lvl="0" marL="0" rtl="0" algn="l">
              <a:lnSpc>
                <a:spcPct val="115000"/>
              </a:lnSpc>
              <a:spcBef>
                <a:spcPts val="1200"/>
              </a:spcBef>
              <a:spcAft>
                <a:spcPts val="0"/>
              </a:spcAft>
              <a:buClr>
                <a:schemeClr val="dk1"/>
              </a:buClr>
              <a:buSzPts val="1100"/>
              <a:buFont typeface="Arial"/>
              <a:buNone/>
            </a:pPr>
            <a:r>
              <a:rPr lang="en"/>
              <a:t>We've already got our first sponsor on board and we're looking for more.</a:t>
            </a:r>
            <a:endParaRPr/>
          </a:p>
          <a:p>
            <a:pPr indent="0" lvl="0" marL="0" rtl="0" algn="l">
              <a:lnSpc>
                <a:spcPct val="115000"/>
              </a:lnSpc>
              <a:spcBef>
                <a:spcPts val="1200"/>
              </a:spcBef>
              <a:spcAft>
                <a:spcPts val="0"/>
              </a:spcAft>
              <a:buClr>
                <a:schemeClr val="dk1"/>
              </a:buClr>
              <a:buSzPts val="1100"/>
              <a:buFont typeface="Arial"/>
              <a:buNone/>
            </a:pPr>
            <a:r>
              <a:rPr lang="en"/>
              <a:t>But we also need volunteers. There's going to be loads of jobs before, during and after the weekend.</a:t>
            </a:r>
            <a:endParaRPr/>
          </a:p>
          <a:p>
            <a:pPr indent="0" lvl="0" marL="0" rtl="0" algn="l">
              <a:lnSpc>
                <a:spcPct val="115000"/>
              </a:lnSpc>
              <a:spcBef>
                <a:spcPts val="1200"/>
              </a:spcBef>
              <a:spcAft>
                <a:spcPts val="0"/>
              </a:spcAft>
              <a:buSzPts val="1100"/>
              <a:buNone/>
            </a:pPr>
            <a:r>
              <a:rPr lang="en"/>
              <a:t>So if you've got a couple of hours you can give us, please let me know.</a:t>
            </a:r>
            <a:endParaRPr/>
          </a:p>
          <a:p>
            <a:pPr indent="0" lvl="0" marL="0" rtl="0" algn="l">
              <a:lnSpc>
                <a:spcPct val="115000"/>
              </a:lnSpc>
              <a:spcBef>
                <a:spcPts val="1200"/>
              </a:spcBef>
              <a:spcAft>
                <a:spcPts val="1200"/>
              </a:spcAft>
              <a:buSzPts val="1100"/>
              <a:buNone/>
            </a:pPr>
            <a:r>
              <a:rPr lang="en"/>
              <a:t>The money raised from this isn't disappearing into a pot. It will directly help us provide activities, camps, equipment and opportunities for our young people.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3" name="Google Shape;17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t>And then we've got Bonfire Night.</a:t>
            </a:r>
            <a:endParaRPr/>
          </a:p>
          <a:p>
            <a:pPr indent="0" lvl="0" marL="0" rtl="0" algn="l">
              <a:lnSpc>
                <a:spcPct val="115000"/>
              </a:lnSpc>
              <a:spcBef>
                <a:spcPts val="1200"/>
              </a:spcBef>
              <a:spcAft>
                <a:spcPts val="0"/>
              </a:spcAft>
              <a:buClr>
                <a:schemeClr val="dk1"/>
              </a:buClr>
              <a:buSzPts val="1100"/>
              <a:buFont typeface="Arial"/>
              <a:buNone/>
            </a:pPr>
            <a:r>
              <a:rPr lang="en"/>
              <a:t>This is deliberately going to be a whole-family event rather than something aimed at one section.</a:t>
            </a:r>
            <a:endParaRPr/>
          </a:p>
          <a:p>
            <a:pPr indent="0" lvl="0" marL="0" rtl="0" algn="l">
              <a:lnSpc>
                <a:spcPct val="115000"/>
              </a:lnSpc>
              <a:spcBef>
                <a:spcPts val="1200"/>
              </a:spcBef>
              <a:spcAft>
                <a:spcPts val="0"/>
              </a:spcAft>
              <a:buClr>
                <a:schemeClr val="dk1"/>
              </a:buClr>
              <a:buSzPts val="1100"/>
              <a:buFont typeface="Arial"/>
              <a:buNone/>
            </a:pPr>
            <a:r>
              <a:rPr lang="en"/>
              <a:t>So bring the kids, bring grandparents, bring friends and come along.</a:t>
            </a:r>
            <a:endParaRPr/>
          </a:p>
          <a:p>
            <a:pPr indent="0" lvl="0" marL="0" rtl="0" algn="l">
              <a:lnSpc>
                <a:spcPct val="115000"/>
              </a:lnSpc>
              <a:spcBef>
                <a:spcPts val="1200"/>
              </a:spcBef>
              <a:spcAft>
                <a:spcPts val="0"/>
              </a:spcAft>
              <a:buClr>
                <a:schemeClr val="dk1"/>
              </a:buClr>
              <a:buSzPts val="1100"/>
              <a:buFont typeface="Arial"/>
              <a:buNone/>
            </a:pPr>
            <a:r>
              <a:rPr lang="en"/>
              <a:t>For us, as a Group Leadership &amp; Trustee team, It's not just another opportunity for us to raise money but also to actually spend time together as a group.</a:t>
            </a:r>
            <a:endParaRPr/>
          </a:p>
          <a:p>
            <a:pPr indent="0" lvl="0" marL="0" rtl="0" algn="l">
              <a:lnSpc>
                <a:spcPct val="100000"/>
              </a:lnSpc>
              <a:spcBef>
                <a:spcPts val="120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2" name="Google Shape;182;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What is the link?</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0" name="Google Shape;190;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SzPts val="1100"/>
              <a:buNone/>
            </a:pPr>
            <a:r>
              <a:rPr lang="en">
                <a:solidFill>
                  <a:schemeClr val="dk1"/>
                </a:solidFill>
              </a:rPr>
              <a:t>The </a:t>
            </a:r>
            <a:r>
              <a:rPr b="1" lang="en">
                <a:solidFill>
                  <a:schemeClr val="dk1"/>
                </a:solidFill>
              </a:rPr>
              <a:t>spoken explanation</a:t>
            </a:r>
            <a:r>
              <a:rPr lang="en">
                <a:solidFill>
                  <a:schemeClr val="dk1"/>
                </a:solidFill>
              </a:rPr>
              <a:t> can then do the useful bit: </a:t>
            </a:r>
            <a:r>
              <a:rPr i="1" lang="en">
                <a:solidFill>
                  <a:schemeClr val="dk1"/>
                </a:solidFill>
              </a:rPr>
              <a:t>"Imagine your Beaver is seven now. By the time they're a Scout or Explorer looking at a £500 UK event or an international trip costing considerably more, they've had years of opportunities to build up credit towards it."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f3f61ea261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2" name="Google Shape;202;g3f3f61ea261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"The important thing is that these credits aren't cash. They're not something you can withdraw or transfer.</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They're linked to the young person and can be used towards eligible Scouting activities.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And taking part in fundraising doesn't give someone priority for an event. It doesn't affect selection.</a:t>
            </a:r>
            <a:endParaRPr>
              <a:solidFill>
                <a:schemeClr val="dk1"/>
              </a:solidFill>
            </a:endParaRPr>
          </a:p>
          <a:p>
            <a:pPr indent="0" lvl="0" marL="0" rtl="0" algn="l">
              <a:lnSpc>
                <a:spcPct val="115000"/>
              </a:lnSpc>
              <a:spcBef>
                <a:spcPts val="1200"/>
              </a:spcBef>
              <a:spcAft>
                <a:spcPts val="1200"/>
              </a:spcAft>
              <a:buSzPts val="1100"/>
              <a:buNone/>
            </a:pPr>
            <a:r>
              <a:rPr lang="en">
                <a:solidFill>
                  <a:schemeClr val="dk1"/>
                </a:solidFill>
              </a:rPr>
              <a:t>It's simply a way of recognising the contribution families make and helping that contribution benefit the young person in the future."</a:t>
            </a:r>
            <a:endParaRPr>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fa9c953e9c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2" name="Google Shape;212;g3fa9c953e9c_0_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f9d7e6104f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0" name="Google Shape;220;g3f9d7e6104f_0_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solidFill>
                  <a:srgbClr val="595959"/>
                </a:solidFill>
                <a:latin typeface="Nunito Sans"/>
                <a:ea typeface="Nunito Sans"/>
                <a:cs typeface="Nunito Sans"/>
                <a:sym typeface="Nunito Sans"/>
              </a:rPr>
              <a:t>Thanks to Crossroads and to Sam, we have managed to source a supply of hoodies at a reduced price. </a:t>
            </a:r>
            <a:endParaRPr sz="1000">
              <a:solidFill>
                <a:srgbClr val="595959"/>
              </a:solidFill>
              <a:latin typeface="Nunito Sans"/>
              <a:ea typeface="Nunito Sans"/>
              <a:cs typeface="Nunito Sans"/>
              <a:sym typeface="Nunito Sans"/>
            </a:endParaRPr>
          </a:p>
          <a:p>
            <a:pPr indent="0" lvl="0" marL="0" rtl="0" algn="l">
              <a:lnSpc>
                <a:spcPct val="115000"/>
              </a:lnSpc>
              <a:spcBef>
                <a:spcPts val="0"/>
              </a:spcBef>
              <a:spcAft>
                <a:spcPts val="0"/>
              </a:spcAft>
              <a:buNone/>
            </a:pPr>
            <a:r>
              <a:rPr lang="en" sz="1000">
                <a:solidFill>
                  <a:srgbClr val="595959"/>
                </a:solidFill>
                <a:latin typeface="Nunito Sans"/>
                <a:ea typeface="Nunito Sans"/>
                <a:cs typeface="Nunito Sans"/>
                <a:sym typeface="Nunito Sans"/>
              </a:rPr>
              <a:t>Limited availability. Non section branded so can wear across sections.</a:t>
            </a:r>
            <a:endParaRPr sz="1000">
              <a:solidFill>
                <a:srgbClr val="595959"/>
              </a:solidFill>
              <a:latin typeface="Nunito Sans"/>
              <a:ea typeface="Nunito Sans"/>
              <a:cs typeface="Nunito Sans"/>
              <a:sym typeface="Nunito Sans"/>
            </a:endParaRPr>
          </a:p>
          <a:p>
            <a:pPr indent="0" lvl="0" marL="0" rtl="0" algn="l">
              <a:lnSpc>
                <a:spcPct val="115000"/>
              </a:lnSpc>
              <a:spcBef>
                <a:spcPts val="0"/>
              </a:spcBef>
              <a:spcAft>
                <a:spcPts val="0"/>
              </a:spcAft>
              <a:buNone/>
            </a:pPr>
            <a:r>
              <a:rPr lang="en" sz="1000">
                <a:solidFill>
                  <a:srgbClr val="595959"/>
                </a:solidFill>
                <a:latin typeface="Nunito Sans"/>
                <a:ea typeface="Nunito Sans"/>
                <a:cs typeface="Nunito Sans"/>
                <a:sym typeface="Nunito Sans"/>
              </a:rPr>
              <a:t>An addition to the uniform.</a:t>
            </a:r>
            <a:endParaRPr sz="1000">
              <a:solidFill>
                <a:srgbClr val="595959"/>
              </a:solidFill>
              <a:latin typeface="Nunito Sans"/>
              <a:ea typeface="Nunito Sans"/>
              <a:cs typeface="Nunito Sans"/>
              <a:sym typeface="Nuni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1" name="Google Shape;231;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04800" lvl="0" marL="457200" rtl="0" algn="l">
              <a:lnSpc>
                <a:spcPct val="115000"/>
              </a:lnSpc>
              <a:spcBef>
                <a:spcPts val="1200"/>
              </a:spcBef>
              <a:spcAft>
                <a:spcPts val="0"/>
              </a:spcAft>
              <a:buClr>
                <a:srgbClr val="595959"/>
              </a:buClr>
              <a:buSzPts val="1200"/>
              <a:buFont typeface="Nunito Sans"/>
              <a:buChar char="❖"/>
            </a:pPr>
            <a:r>
              <a:rPr lang="en" sz="1200">
                <a:solidFill>
                  <a:srgbClr val="595959"/>
                </a:solidFill>
                <a:latin typeface="Nunito Sans"/>
                <a:ea typeface="Nunito Sans"/>
                <a:cs typeface="Nunito Sans"/>
                <a:sym typeface="Nunito Sans"/>
              </a:rPr>
              <a:t>There's one other thing I want to talk about tonight.</a:t>
            </a:r>
            <a:endParaRPr sz="1200">
              <a:solidFill>
                <a:srgbClr val="595959"/>
              </a:solidFill>
              <a:latin typeface="Nunito Sans"/>
              <a:ea typeface="Nunito Sans"/>
              <a:cs typeface="Nunito Sans"/>
              <a:sym typeface="Nunito Sans"/>
            </a:endParaRPr>
          </a:p>
          <a:p>
            <a:pPr indent="-304800" lvl="0" marL="457200" rtl="0" algn="l">
              <a:lnSpc>
                <a:spcPct val="115000"/>
              </a:lnSpc>
              <a:spcBef>
                <a:spcPts val="0"/>
              </a:spcBef>
              <a:spcAft>
                <a:spcPts val="0"/>
              </a:spcAft>
              <a:buClr>
                <a:srgbClr val="595959"/>
              </a:buClr>
              <a:buSzPts val="1200"/>
              <a:buFont typeface="Nunito Sans"/>
              <a:buChar char="❖"/>
            </a:pPr>
            <a:r>
              <a:rPr lang="en" sz="1200">
                <a:solidFill>
                  <a:srgbClr val="595959"/>
                </a:solidFill>
                <a:latin typeface="Nunito Sans"/>
                <a:ea typeface="Nunito Sans"/>
                <a:cs typeface="Nunito Sans"/>
                <a:sym typeface="Nunito Sans"/>
              </a:rPr>
              <a:t>When I took on Cubs in 2023, the plan was always that it wouldn't be forever.</a:t>
            </a:r>
            <a:endParaRPr sz="1200">
              <a:solidFill>
                <a:srgbClr val="595959"/>
              </a:solidFill>
              <a:latin typeface="Nunito Sans"/>
              <a:ea typeface="Nunito Sans"/>
              <a:cs typeface="Nunito Sans"/>
              <a:sym typeface="Nunito Sans"/>
            </a:endParaRPr>
          </a:p>
          <a:p>
            <a:pPr indent="-304800" lvl="0" marL="457200" rtl="0" algn="l">
              <a:lnSpc>
                <a:spcPct val="115000"/>
              </a:lnSpc>
              <a:spcBef>
                <a:spcPts val="0"/>
              </a:spcBef>
              <a:spcAft>
                <a:spcPts val="0"/>
              </a:spcAft>
              <a:buClr>
                <a:srgbClr val="595959"/>
              </a:buClr>
              <a:buSzPts val="1200"/>
              <a:buFont typeface="Nunito Sans"/>
              <a:buChar char="❖"/>
            </a:pPr>
            <a:r>
              <a:rPr lang="en" sz="1200">
                <a:solidFill>
                  <a:srgbClr val="595959"/>
                </a:solidFill>
                <a:latin typeface="Nunito Sans"/>
                <a:ea typeface="Nunito Sans"/>
                <a:cs typeface="Nunito Sans"/>
                <a:sym typeface="Nunito Sans"/>
              </a:rPr>
              <a:t>We had four Cubs, we needed to grow the section and we needed to build a team around it.</a:t>
            </a:r>
            <a:endParaRPr sz="1200">
              <a:solidFill>
                <a:srgbClr val="595959"/>
              </a:solidFill>
              <a:latin typeface="Nunito Sans"/>
              <a:ea typeface="Nunito Sans"/>
              <a:cs typeface="Nunito Sans"/>
              <a:sym typeface="Nunito Sans"/>
            </a:endParaRPr>
          </a:p>
          <a:p>
            <a:pPr indent="-304800" lvl="0" marL="457200" rtl="0" algn="l">
              <a:lnSpc>
                <a:spcPct val="115000"/>
              </a:lnSpc>
              <a:spcBef>
                <a:spcPts val="0"/>
              </a:spcBef>
              <a:spcAft>
                <a:spcPts val="0"/>
              </a:spcAft>
              <a:buClr>
                <a:srgbClr val="595959"/>
              </a:buClr>
              <a:buSzPts val="1200"/>
              <a:buFont typeface="Nunito Sans"/>
              <a:buChar char="❖"/>
            </a:pPr>
            <a:r>
              <a:rPr lang="en" sz="1200">
                <a:solidFill>
                  <a:srgbClr val="595959"/>
                </a:solidFill>
                <a:latin typeface="Nunito Sans"/>
                <a:ea typeface="Nunito Sans"/>
                <a:cs typeface="Nunito Sans"/>
                <a:sym typeface="Nunito Sans"/>
              </a:rPr>
              <a:t>I’ve h</a:t>
            </a:r>
            <a:r>
              <a:rPr lang="en" sz="1200">
                <a:solidFill>
                  <a:srgbClr val="595959"/>
                </a:solidFill>
                <a:latin typeface="Nunito Sans"/>
                <a:ea typeface="Nunito Sans"/>
                <a:cs typeface="Nunito Sans"/>
                <a:sym typeface="Nunito Sans"/>
              </a:rPr>
              <a:t>ad some amazing times &amp; experiences</a:t>
            </a:r>
            <a:endParaRPr sz="1200">
              <a:solidFill>
                <a:srgbClr val="595959"/>
              </a:solidFill>
              <a:latin typeface="Nunito Sans"/>
              <a:ea typeface="Nunito Sans"/>
              <a:cs typeface="Nunito Sans"/>
              <a:sym typeface="Nunito Sans"/>
            </a:endParaRPr>
          </a:p>
          <a:p>
            <a:pPr indent="-304800" lvl="1" marL="914400" rtl="0" algn="l">
              <a:lnSpc>
                <a:spcPct val="115000"/>
              </a:lnSpc>
              <a:spcBef>
                <a:spcPts val="0"/>
              </a:spcBef>
              <a:spcAft>
                <a:spcPts val="0"/>
              </a:spcAft>
              <a:buClr>
                <a:srgbClr val="595959"/>
              </a:buClr>
              <a:buSzPts val="1200"/>
              <a:buFont typeface="Nunito Sans"/>
              <a:buChar char="➢"/>
            </a:pPr>
            <a:r>
              <a:rPr lang="en" sz="1200">
                <a:solidFill>
                  <a:srgbClr val="595959"/>
                </a:solidFill>
                <a:latin typeface="Nunito Sans"/>
                <a:ea typeface="Nunito Sans"/>
                <a:cs typeface="Nunito Sans"/>
                <a:sym typeface="Nunito Sans"/>
              </a:rPr>
              <a:t>Including sleepover in the Deep</a:t>
            </a:r>
            <a:endParaRPr sz="1200">
              <a:solidFill>
                <a:srgbClr val="595959"/>
              </a:solidFill>
              <a:latin typeface="Nunito Sans"/>
              <a:ea typeface="Nunito Sans"/>
              <a:cs typeface="Nunito Sans"/>
              <a:sym typeface="Nunito Sans"/>
            </a:endParaRPr>
          </a:p>
          <a:p>
            <a:pPr indent="-304800" lvl="0" marL="457200" rtl="0" algn="l">
              <a:lnSpc>
                <a:spcPct val="115000"/>
              </a:lnSpc>
              <a:spcBef>
                <a:spcPts val="0"/>
              </a:spcBef>
              <a:spcAft>
                <a:spcPts val="0"/>
              </a:spcAft>
              <a:buClr>
                <a:srgbClr val="595959"/>
              </a:buClr>
              <a:buSzPts val="1200"/>
              <a:buFont typeface="Nunito Sans"/>
              <a:buChar char="❖"/>
            </a:pPr>
            <a:r>
              <a:rPr lang="en" sz="1200">
                <a:solidFill>
                  <a:srgbClr val="595959"/>
                </a:solidFill>
                <a:latin typeface="Nunito Sans"/>
                <a:ea typeface="Nunito Sans"/>
                <a:cs typeface="Nunito Sans"/>
                <a:sym typeface="Nunito Sans"/>
              </a:rPr>
              <a:t>My role is Group Lead Volunteer</a:t>
            </a:r>
            <a:endParaRPr sz="1200">
              <a:solidFill>
                <a:srgbClr val="595959"/>
              </a:solidFill>
              <a:latin typeface="Nunito Sans"/>
              <a:ea typeface="Nunito Sans"/>
              <a:cs typeface="Nunito Sans"/>
              <a:sym typeface="Nunito Sans"/>
            </a:endParaRPr>
          </a:p>
          <a:p>
            <a:pPr indent="-304800" lvl="1" marL="914400" rtl="0" algn="l">
              <a:lnSpc>
                <a:spcPct val="115000"/>
              </a:lnSpc>
              <a:spcBef>
                <a:spcPts val="0"/>
              </a:spcBef>
              <a:spcAft>
                <a:spcPts val="0"/>
              </a:spcAft>
              <a:buClr>
                <a:srgbClr val="595959"/>
              </a:buClr>
              <a:buSzPts val="1200"/>
              <a:buFont typeface="Nunito Sans"/>
              <a:buChar char="➢"/>
            </a:pPr>
            <a:r>
              <a:rPr lang="en" sz="1200">
                <a:solidFill>
                  <a:srgbClr val="595959"/>
                </a:solidFill>
                <a:latin typeface="Nunito Sans"/>
                <a:ea typeface="Nunito Sans"/>
                <a:cs typeface="Nunito Sans"/>
                <a:sym typeface="Nunito Sans"/>
              </a:rPr>
              <a:t>Supporting the other leaders</a:t>
            </a:r>
            <a:endParaRPr sz="1200">
              <a:solidFill>
                <a:srgbClr val="595959"/>
              </a:solidFill>
              <a:latin typeface="Nunito Sans"/>
              <a:ea typeface="Nunito Sans"/>
              <a:cs typeface="Nunito Sans"/>
              <a:sym typeface="Nunito Sans"/>
            </a:endParaRPr>
          </a:p>
          <a:p>
            <a:pPr indent="-304800" lvl="1" marL="914400" rtl="0" algn="l">
              <a:lnSpc>
                <a:spcPct val="115000"/>
              </a:lnSpc>
              <a:spcBef>
                <a:spcPts val="0"/>
              </a:spcBef>
              <a:spcAft>
                <a:spcPts val="0"/>
              </a:spcAft>
              <a:buClr>
                <a:srgbClr val="595959"/>
              </a:buClr>
              <a:buSzPts val="1200"/>
              <a:buFont typeface="Nunito Sans"/>
              <a:buChar char="➢"/>
            </a:pPr>
            <a:r>
              <a:rPr lang="en" sz="1200">
                <a:solidFill>
                  <a:srgbClr val="595959"/>
                </a:solidFill>
                <a:latin typeface="Nunito Sans"/>
                <a:ea typeface="Nunito Sans"/>
                <a:cs typeface="Nunito Sans"/>
                <a:sym typeface="Nunito Sans"/>
              </a:rPr>
              <a:t>Group events &amp; fundraising</a:t>
            </a:r>
            <a:endParaRPr sz="1200">
              <a:solidFill>
                <a:srgbClr val="595959"/>
              </a:solidFill>
              <a:latin typeface="Nunito Sans"/>
              <a:ea typeface="Nunito Sans"/>
              <a:cs typeface="Nunito Sans"/>
              <a:sym typeface="Nunito Sans"/>
            </a:endParaRPr>
          </a:p>
          <a:p>
            <a:pPr indent="-304800" lvl="1" marL="914400" rtl="0" algn="l">
              <a:lnSpc>
                <a:spcPct val="115000"/>
              </a:lnSpc>
              <a:spcBef>
                <a:spcPts val="0"/>
              </a:spcBef>
              <a:spcAft>
                <a:spcPts val="0"/>
              </a:spcAft>
              <a:buClr>
                <a:srgbClr val="595959"/>
              </a:buClr>
              <a:buSzPts val="1200"/>
              <a:buFont typeface="Nunito Sans"/>
              <a:buChar char="➢"/>
            </a:pPr>
            <a:r>
              <a:rPr lang="en" sz="1200">
                <a:solidFill>
                  <a:srgbClr val="595959"/>
                </a:solidFill>
                <a:latin typeface="Nunito Sans"/>
                <a:ea typeface="Nunito Sans"/>
                <a:cs typeface="Nunito Sans"/>
                <a:sym typeface="Nunito Sans"/>
              </a:rPr>
              <a:t>Growing the group</a:t>
            </a:r>
            <a:endParaRPr sz="1200">
              <a:solidFill>
                <a:srgbClr val="595959"/>
              </a:solidFill>
              <a:latin typeface="Nunito Sans"/>
              <a:ea typeface="Nunito Sans"/>
              <a:cs typeface="Nunito Sans"/>
              <a:sym typeface="Nunito Sans"/>
            </a:endParaRPr>
          </a:p>
          <a:p>
            <a:pPr indent="-304800" lvl="1" marL="914400" rtl="0" algn="l">
              <a:lnSpc>
                <a:spcPct val="115000"/>
              </a:lnSpc>
              <a:spcBef>
                <a:spcPts val="0"/>
              </a:spcBef>
              <a:spcAft>
                <a:spcPts val="0"/>
              </a:spcAft>
              <a:buClr>
                <a:srgbClr val="595959"/>
              </a:buClr>
              <a:buSzPts val="1200"/>
              <a:buFont typeface="Nunito Sans"/>
              <a:buChar char="➢"/>
            </a:pPr>
            <a:r>
              <a:rPr lang="en" sz="1200">
                <a:solidFill>
                  <a:srgbClr val="595959"/>
                </a:solidFill>
                <a:latin typeface="Nunito Sans"/>
                <a:ea typeface="Nunito Sans"/>
                <a:cs typeface="Nunito Sans"/>
                <a:sym typeface="Nunito Sans"/>
              </a:rPr>
              <a:t>Community awareness</a:t>
            </a:r>
            <a:endParaRPr sz="1200">
              <a:solidFill>
                <a:srgbClr val="595959"/>
              </a:solidFill>
              <a:latin typeface="Nunito Sans"/>
              <a:ea typeface="Nunito Sans"/>
              <a:cs typeface="Nunito Sans"/>
              <a:sym typeface="Nunito Sans"/>
            </a:endParaRPr>
          </a:p>
          <a:p>
            <a:pPr indent="0" lvl="0" marL="0" rtl="0" algn="l">
              <a:lnSpc>
                <a:spcPct val="115000"/>
              </a:lnSpc>
              <a:spcBef>
                <a:spcPts val="0"/>
              </a:spcBef>
              <a:spcAft>
                <a:spcPts val="0"/>
              </a:spcAft>
              <a:buNone/>
            </a:pPr>
            <a:r>
              <a:rPr lang="en" sz="1200">
                <a:solidFill>
                  <a:srgbClr val="595959"/>
                </a:solidFill>
                <a:latin typeface="Nunito Sans"/>
                <a:ea typeface="Nunito Sans"/>
                <a:cs typeface="Nunito Sans"/>
                <a:sym typeface="Nunito Sans"/>
              </a:rPr>
              <a:t>I am Scouting </a:t>
            </a:r>
            <a:r>
              <a:rPr i="1" lang="en" sz="1200">
                <a:solidFill>
                  <a:srgbClr val="595959"/>
                </a:solidFill>
                <a:latin typeface="Nunito Sans"/>
                <a:ea typeface="Nunito Sans"/>
                <a:cs typeface="Nunito Sans"/>
                <a:sym typeface="Nunito Sans"/>
              </a:rPr>
              <a:t>at least </a:t>
            </a:r>
            <a:r>
              <a:rPr lang="en" sz="1200">
                <a:solidFill>
                  <a:srgbClr val="595959"/>
                </a:solidFill>
                <a:latin typeface="Nunito Sans"/>
                <a:ea typeface="Nunito Sans"/>
                <a:cs typeface="Nunito Sans"/>
                <a:sym typeface="Nunito Sans"/>
              </a:rPr>
              <a:t>5 nights a week</a:t>
            </a:r>
            <a:endParaRPr sz="1200">
              <a:solidFill>
                <a:srgbClr val="595959"/>
              </a:solidFill>
              <a:latin typeface="Nunito Sans"/>
              <a:ea typeface="Nunito Sans"/>
              <a:cs typeface="Nunito Sans"/>
              <a:sym typeface="Nunito Sans"/>
            </a:endParaRPr>
          </a:p>
          <a:p>
            <a:pPr indent="0" lvl="0" marL="0" rtl="0" algn="l">
              <a:lnSpc>
                <a:spcPct val="115000"/>
              </a:lnSpc>
              <a:spcBef>
                <a:spcPts val="0"/>
              </a:spcBef>
              <a:spcAft>
                <a:spcPts val="0"/>
              </a:spcAft>
              <a:buNone/>
            </a:pPr>
            <a:r>
              <a:rPr lang="en" sz="1200">
                <a:solidFill>
                  <a:srgbClr val="595959"/>
                </a:solidFill>
                <a:latin typeface="Nunito Sans"/>
                <a:ea typeface="Nunito Sans"/>
                <a:cs typeface="Nunito Sans"/>
                <a:sym typeface="Nunito Sans"/>
              </a:rPr>
              <a:t>I also have a family &amp; home to look after</a:t>
            </a:r>
            <a:endParaRPr sz="1200">
              <a:solidFill>
                <a:srgbClr val="595959"/>
              </a:solidFill>
              <a:latin typeface="Nunito Sans"/>
              <a:ea typeface="Nunito Sans"/>
              <a:cs typeface="Nunito Sans"/>
              <a:sym typeface="Nunito Sans"/>
            </a:endParaRPr>
          </a:p>
          <a:p>
            <a:pPr indent="0" lvl="0" marL="0" rtl="0" algn="l">
              <a:lnSpc>
                <a:spcPct val="115000"/>
              </a:lnSpc>
              <a:spcBef>
                <a:spcPts val="0"/>
              </a:spcBef>
              <a:spcAft>
                <a:spcPts val="0"/>
              </a:spcAft>
              <a:buNone/>
            </a:pPr>
            <a:r>
              <a:rPr lang="en" sz="1200">
                <a:solidFill>
                  <a:srgbClr val="595959"/>
                </a:solidFill>
                <a:latin typeface="Nunito Sans"/>
                <a:ea typeface="Nunito Sans"/>
                <a:cs typeface="Nunito Sans"/>
                <a:sym typeface="Nunito Sans"/>
              </a:rPr>
              <a:t>Finding time for other activities other than Scouting</a:t>
            </a:r>
            <a:endParaRPr sz="1200">
              <a:solidFill>
                <a:srgbClr val="595959"/>
              </a:solidFill>
              <a:latin typeface="Nunito Sans"/>
              <a:ea typeface="Nunito Sans"/>
              <a:cs typeface="Nunito Sans"/>
              <a:sym typeface="Nunito Sans"/>
            </a:endParaRPr>
          </a:p>
          <a:p>
            <a:pPr indent="0" lvl="0" marL="0" rtl="0" algn="l">
              <a:lnSpc>
                <a:spcPct val="115000"/>
              </a:lnSpc>
              <a:spcBef>
                <a:spcPts val="0"/>
              </a:spcBef>
              <a:spcAft>
                <a:spcPts val="0"/>
              </a:spcAft>
              <a:buNone/>
            </a:pPr>
            <a:r>
              <a:rPr lang="en" sz="1200">
                <a:solidFill>
                  <a:srgbClr val="595959"/>
                </a:solidFill>
                <a:latin typeface="Nunito Sans"/>
                <a:ea typeface="Nunito Sans"/>
                <a:cs typeface="Nunito Sans"/>
                <a:sym typeface="Nunito Sans"/>
              </a:rPr>
              <a:t>Family rota</a:t>
            </a:r>
            <a:endParaRPr sz="1200">
              <a:solidFill>
                <a:srgbClr val="595959"/>
              </a:solidFill>
              <a:latin typeface="Nunito Sans"/>
              <a:ea typeface="Nunito Sans"/>
              <a:cs typeface="Nunito Sans"/>
              <a:sym typeface="Nunito Sans"/>
            </a:endParaRPr>
          </a:p>
          <a:p>
            <a:pPr indent="0" lvl="0" marL="0" rtl="0" algn="l">
              <a:lnSpc>
                <a:spcPct val="115000"/>
              </a:lnSpc>
              <a:spcBef>
                <a:spcPts val="0"/>
              </a:spcBef>
              <a:spcAft>
                <a:spcPts val="0"/>
              </a:spcAft>
              <a:buNone/>
            </a:pPr>
            <a:r>
              <a:t/>
            </a:r>
            <a:endParaRPr sz="1200">
              <a:solidFill>
                <a:srgbClr val="595959"/>
              </a:solidFill>
              <a:latin typeface="Nunito Sans"/>
              <a:ea typeface="Nunito Sans"/>
              <a:cs typeface="Nunito Sans"/>
              <a:sym typeface="Nunito Sans"/>
            </a:endParaRPr>
          </a:p>
          <a:p>
            <a:pPr indent="0" lvl="0" marL="0" rtl="0" algn="l">
              <a:lnSpc>
                <a:spcPct val="115000"/>
              </a:lnSpc>
              <a:spcBef>
                <a:spcPts val="1200"/>
              </a:spcBef>
              <a:spcAft>
                <a:spcPts val="0"/>
              </a:spcAft>
              <a:buClr>
                <a:schemeClr val="dk1"/>
              </a:buClr>
              <a:buSzPts val="1100"/>
              <a:buFont typeface="Arial"/>
              <a:buNone/>
            </a:pPr>
            <a:r>
              <a:rPr lang="en" sz="1200">
                <a:solidFill>
                  <a:srgbClr val="595959"/>
                </a:solidFill>
                <a:latin typeface="Nunito Sans"/>
                <a:ea typeface="Nunito Sans"/>
                <a:cs typeface="Nunito Sans"/>
                <a:sym typeface="Nunito Sans"/>
              </a:rPr>
              <a:t>We're now four years on from that decision and we've effectively been through two complete rotations of the Cub Pack.</a:t>
            </a:r>
            <a:endParaRPr sz="1200">
              <a:solidFill>
                <a:srgbClr val="595959"/>
              </a:solidFill>
              <a:latin typeface="Nunito Sans"/>
              <a:ea typeface="Nunito Sans"/>
              <a:cs typeface="Nunito Sans"/>
              <a:sym typeface="Nunito Sans"/>
            </a:endParaRPr>
          </a:p>
          <a:p>
            <a:pPr indent="0" lvl="0" marL="0" rtl="0" algn="l">
              <a:lnSpc>
                <a:spcPct val="115000"/>
              </a:lnSpc>
              <a:spcBef>
                <a:spcPts val="1200"/>
              </a:spcBef>
              <a:spcAft>
                <a:spcPts val="0"/>
              </a:spcAft>
              <a:buClr>
                <a:schemeClr val="dk1"/>
              </a:buClr>
              <a:buSzPts val="1100"/>
              <a:buFont typeface="Arial"/>
              <a:buNone/>
            </a:pPr>
            <a:r>
              <a:rPr lang="en" sz="1200">
                <a:solidFill>
                  <a:srgbClr val="595959"/>
                </a:solidFill>
                <a:latin typeface="Nunito Sans"/>
                <a:ea typeface="Nunito Sans"/>
                <a:cs typeface="Nunito Sans"/>
                <a:sym typeface="Nunito Sans"/>
              </a:rPr>
              <a:t>So in July 2027 I'm going to step back from being Cub Leader.</a:t>
            </a:r>
            <a:endParaRPr sz="1200">
              <a:solidFill>
                <a:srgbClr val="595959"/>
              </a:solidFill>
              <a:latin typeface="Nunito Sans"/>
              <a:ea typeface="Nunito Sans"/>
              <a:cs typeface="Nunito Sans"/>
              <a:sym typeface="Nunito Sans"/>
            </a:endParaRPr>
          </a:p>
          <a:p>
            <a:pPr indent="0" lvl="0" marL="0" rtl="0" algn="l">
              <a:lnSpc>
                <a:spcPct val="115000"/>
              </a:lnSpc>
              <a:spcBef>
                <a:spcPts val="1200"/>
              </a:spcBef>
              <a:spcAft>
                <a:spcPts val="0"/>
              </a:spcAft>
              <a:buClr>
                <a:schemeClr val="dk1"/>
              </a:buClr>
              <a:buSzPts val="1100"/>
              <a:buFont typeface="Arial"/>
              <a:buNone/>
            </a:pPr>
            <a:r>
              <a:rPr lang="en" sz="1200">
                <a:solidFill>
                  <a:srgbClr val="595959"/>
                </a:solidFill>
                <a:latin typeface="Nunito Sans"/>
                <a:ea typeface="Nunito Sans"/>
                <a:cs typeface="Nunito Sans"/>
                <a:sym typeface="Nunito Sans"/>
              </a:rPr>
              <a:t>That doesn't mean I'm disappearing. I'll still be around, I'll still support the team and I'll still be Group Lead Volunteer.</a:t>
            </a:r>
            <a:endParaRPr sz="1200">
              <a:solidFill>
                <a:srgbClr val="595959"/>
              </a:solidFill>
              <a:latin typeface="Nunito Sans"/>
              <a:ea typeface="Nunito Sans"/>
              <a:cs typeface="Nunito Sans"/>
              <a:sym typeface="Nunito Sans"/>
            </a:endParaRPr>
          </a:p>
          <a:p>
            <a:pPr indent="0" lvl="0" marL="0" rtl="0" algn="l">
              <a:lnSpc>
                <a:spcPct val="115000"/>
              </a:lnSpc>
              <a:spcBef>
                <a:spcPts val="1200"/>
              </a:spcBef>
              <a:spcAft>
                <a:spcPts val="0"/>
              </a:spcAft>
              <a:buNone/>
            </a:pPr>
            <a:r>
              <a:rPr lang="en" sz="1200">
                <a:solidFill>
                  <a:srgbClr val="595959"/>
                </a:solidFill>
                <a:latin typeface="Nunito Sans"/>
                <a:ea typeface="Nunito Sans"/>
                <a:cs typeface="Nunito Sans"/>
                <a:sym typeface="Nunito Sans"/>
              </a:rPr>
              <a:t>But I think it's important that we continue to build the team and give someone else the opportunity to take the section forward. </a:t>
            </a:r>
            <a:endParaRPr sz="1200">
              <a:solidFill>
                <a:srgbClr val="595959"/>
              </a:solidFill>
              <a:latin typeface="Nunito Sans"/>
              <a:ea typeface="Nunito Sans"/>
              <a:cs typeface="Nunito Sans"/>
              <a:sym typeface="Nunito Sans"/>
            </a:endParaRPr>
          </a:p>
          <a:p>
            <a:pPr indent="0" lvl="0" marL="0" rtl="0" algn="l">
              <a:lnSpc>
                <a:spcPct val="115000"/>
              </a:lnSpc>
              <a:spcBef>
                <a:spcPts val="1200"/>
              </a:spcBef>
              <a:spcAft>
                <a:spcPts val="0"/>
              </a:spcAft>
              <a:buClr>
                <a:schemeClr val="dk1"/>
              </a:buClr>
              <a:buSzPts val="1100"/>
              <a:buFont typeface="Arial"/>
              <a:buNone/>
            </a:pPr>
            <a:r>
              <a:rPr lang="en" sz="1200">
                <a:solidFill>
                  <a:srgbClr val="595959"/>
                </a:solidFill>
                <a:latin typeface="Nunito Sans"/>
                <a:ea typeface="Nunito Sans"/>
                <a:cs typeface="Nunito Sans"/>
                <a:sym typeface="Nunito Sans"/>
              </a:rPr>
              <a:t>This is one year’s notice to find a replacement who can shadow to learn about the role.</a:t>
            </a:r>
            <a:endParaRPr sz="1200">
              <a:solidFill>
                <a:srgbClr val="595959"/>
              </a:solidFill>
              <a:latin typeface="Nunito Sans"/>
              <a:ea typeface="Nunito Sans"/>
              <a:cs typeface="Nunito Sans"/>
              <a:sym typeface="Nunito Sans"/>
            </a:endParaRPr>
          </a:p>
          <a:p>
            <a:pPr indent="0" lvl="0" marL="0" rtl="0" algn="l">
              <a:lnSpc>
                <a:spcPct val="115000"/>
              </a:lnSpc>
              <a:spcBef>
                <a:spcPts val="1200"/>
              </a:spcBef>
              <a:spcAft>
                <a:spcPts val="0"/>
              </a:spcAft>
              <a:buNone/>
            </a:pPr>
            <a:r>
              <a:t/>
            </a:r>
            <a:endParaRPr sz="1200">
              <a:solidFill>
                <a:srgbClr val="595959"/>
              </a:solidFill>
              <a:latin typeface="Nunito Sans"/>
              <a:ea typeface="Nunito Sans"/>
              <a:cs typeface="Nunito Sans"/>
              <a:sym typeface="Nuni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3" name="Google Shape;243;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f78740a09b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 name="Google Shape;255;g3f78740a09b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f9d7e6104f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7" name="Google Shape;267;g3f9d7e6104f_0_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Who here was involved in Scouting or Guiding as a youngster?</a:t>
            </a:r>
            <a:endParaRPr/>
          </a:p>
          <a:p>
            <a:pPr indent="0" lvl="0" marL="0" rtl="0" algn="l">
              <a:lnSpc>
                <a:spcPct val="100000"/>
              </a:lnSpc>
              <a:spcBef>
                <a:spcPts val="0"/>
              </a:spcBef>
              <a:spcAft>
                <a:spcPts val="0"/>
              </a:spcAft>
              <a:buSzPts val="1100"/>
              <a:buNone/>
            </a:pPr>
            <a:r>
              <a:rPr lang="en"/>
              <a:t>No skills necessary</a:t>
            </a:r>
            <a:endParaRPr/>
          </a:p>
          <a:p>
            <a:pPr indent="0" lvl="0" marL="0" rtl="0" algn="l">
              <a:lnSpc>
                <a:spcPct val="100000"/>
              </a:lnSpc>
              <a:spcBef>
                <a:spcPts val="0"/>
              </a:spcBef>
              <a:spcAft>
                <a:spcPts val="0"/>
              </a:spcAft>
              <a:buSzPts val="1100"/>
              <a:buNone/>
            </a:pPr>
            <a:r>
              <a:rPr lang="en"/>
              <a:t>We can provide training</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fa9c953e9c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0" name="Google Shape;280;g3fa9c953e9c_0_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4.png"/></Relationships>
</file>

<file path=ppt/slides/_rels/slide4.xml.rels><?xml version="1.0" encoding="UTF-8" standalone="yes"?><Relationships xmlns="http://schemas.openxmlformats.org/package/2006/relationships"><Relationship Id="rId11" Type="http://schemas.openxmlformats.org/officeDocument/2006/relationships/image" Target="../media/image7.jpg"/><Relationship Id="rId10" Type="http://schemas.openxmlformats.org/officeDocument/2006/relationships/image" Target="../media/image11.jpg"/><Relationship Id="rId13" Type="http://schemas.openxmlformats.org/officeDocument/2006/relationships/image" Target="../media/image9.jpg"/><Relationship Id="rId12" Type="http://schemas.openxmlformats.org/officeDocument/2006/relationships/image" Target="../media/image10.jpg"/><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17.png"/><Relationship Id="rId15" Type="http://schemas.openxmlformats.org/officeDocument/2006/relationships/image" Target="../media/image12.jpg"/><Relationship Id="rId14" Type="http://schemas.openxmlformats.org/officeDocument/2006/relationships/image" Target="../media/image8.jpg"/><Relationship Id="rId16" Type="http://schemas.openxmlformats.org/officeDocument/2006/relationships/image" Target="../media/image16.png"/><Relationship Id="rId5" Type="http://schemas.openxmlformats.org/officeDocument/2006/relationships/image" Target="../media/image2.png"/><Relationship Id="rId6" Type="http://schemas.openxmlformats.org/officeDocument/2006/relationships/image" Target="../media/image21.png"/><Relationship Id="rId7" Type="http://schemas.openxmlformats.org/officeDocument/2006/relationships/image" Target="../media/image5.png"/><Relationship Id="rId8"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22.png"/><Relationship Id="rId6"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3.png"/><Relationship Id="rId6" Type="http://schemas.openxmlformats.org/officeDocument/2006/relationships/image" Target="../media/image25.png"/><Relationship Id="rId7" Type="http://schemas.openxmlformats.org/officeDocument/2006/relationships/hyperlink" Target="https://meltham-scout-group.sumupstore.com/"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4.png"/><Relationship Id="rId4" Type="http://schemas.openxmlformats.org/officeDocument/2006/relationships/image" Target="../media/image3.png"/><Relationship Id="rId5" Type="http://schemas.openxmlformats.org/officeDocument/2006/relationships/image" Target="../media/image2.png"/><Relationship Id="rId6" Type="http://schemas.openxmlformats.org/officeDocument/2006/relationships/image" Target="../media/image23.png"/><Relationship Id="rId7" Type="http://schemas.openxmlformats.org/officeDocument/2006/relationships/image" Target="../media/image26.png"/><Relationship Id="rId8" Type="http://schemas.openxmlformats.org/officeDocument/2006/relationships/image" Target="../media/image1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11" Type="http://schemas.openxmlformats.org/officeDocument/2006/relationships/hyperlink" Target="mailto:christopher.p@melthamscouts.org.uk" TargetMode="External"/><Relationship Id="rId10" Type="http://schemas.openxmlformats.org/officeDocument/2006/relationships/image" Target="../media/image2.png"/><Relationship Id="rId13" Type="http://schemas.openxmlformats.org/officeDocument/2006/relationships/hyperlink" Target="mailto:alison.m@melthamscouts.org.uk" TargetMode="External"/><Relationship Id="rId12" Type="http://schemas.openxmlformats.org/officeDocument/2006/relationships/hyperlink" Target="mailto:glv@melthamscouts.org.uk" TargetMode="External"/><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mailto:chairperson@melthamscouts.org.uk" TargetMode="External"/><Relationship Id="rId4" Type="http://schemas.openxmlformats.org/officeDocument/2006/relationships/hyperlink" Target="mailto:treasurer@melthamscouts.org.uk" TargetMode="External"/><Relationship Id="rId9" Type="http://schemas.openxmlformats.org/officeDocument/2006/relationships/image" Target="../media/image3.png"/><Relationship Id="rId15" Type="http://schemas.openxmlformats.org/officeDocument/2006/relationships/hyperlink" Target="mailto:charles.r@melthamscouts.org.uk" TargetMode="External"/><Relationship Id="rId14" Type="http://schemas.openxmlformats.org/officeDocument/2006/relationships/hyperlink" Target="mailto:beavers@melthamscouts.org.uk" TargetMode="External"/><Relationship Id="rId17" Type="http://schemas.openxmlformats.org/officeDocument/2006/relationships/hyperlink" Target="mailto:jon.m@melthamscouts.org.uk" TargetMode="External"/><Relationship Id="rId16" Type="http://schemas.openxmlformats.org/officeDocument/2006/relationships/hyperlink" Target="mailto:scouts@melthamscouts.org.uk" TargetMode="External"/><Relationship Id="rId5" Type="http://schemas.openxmlformats.org/officeDocument/2006/relationships/hyperlink" Target="mailto:kevin.m@melthamscouts.org.uk" TargetMode="External"/><Relationship Id="rId6" Type="http://schemas.openxmlformats.org/officeDocument/2006/relationships/hyperlink" Target="mailto:sam.a@melthamscouts.org.uk" TargetMode="External"/><Relationship Id="rId7" Type="http://schemas.openxmlformats.org/officeDocument/2006/relationships/hyperlink" Target="mailto:fundraising@melthamscouts.org.uk" TargetMode="External"/><Relationship Id="rId8" Type="http://schemas.openxmlformats.org/officeDocument/2006/relationships/hyperlink" Target="mailto:trustees@melthamscouts.org.uk"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634175" y="-89100"/>
            <a:ext cx="1704600" cy="5321700"/>
          </a:xfrm>
          <a:prstGeom prst="parallelogram">
            <a:avLst>
              <a:gd fmla="val 25000" name="adj"/>
            </a:avLst>
          </a:prstGeom>
          <a:solidFill>
            <a:srgbClr val="7414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5" name="Google Shape;55;p13" title="logo-generator-linear-purple-png (4).png"/>
          <p:cNvPicPr preferRelativeResize="0"/>
          <p:nvPr/>
        </p:nvPicPr>
        <p:blipFill rotWithShape="1">
          <a:blip r:embed="rId3">
            <a:alphaModFix/>
          </a:blip>
          <a:srcRect b="2940" l="0" r="36354" t="21291"/>
          <a:stretch/>
        </p:blipFill>
        <p:spPr>
          <a:xfrm>
            <a:off x="2637875" y="1760052"/>
            <a:ext cx="2124626" cy="1149850"/>
          </a:xfrm>
          <a:prstGeom prst="rect">
            <a:avLst/>
          </a:prstGeom>
          <a:noFill/>
          <a:ln>
            <a:noFill/>
          </a:ln>
        </p:spPr>
      </p:pic>
      <p:pic>
        <p:nvPicPr>
          <p:cNvPr id="56" name="Google Shape;56;p13" title="Polaris Logo.png"/>
          <p:cNvPicPr preferRelativeResize="0"/>
          <p:nvPr/>
        </p:nvPicPr>
        <p:blipFill rotWithShape="1">
          <a:blip r:embed="rId4">
            <a:alphaModFix/>
          </a:blip>
          <a:srcRect b="0" l="0" r="0" t="0"/>
          <a:stretch/>
        </p:blipFill>
        <p:spPr>
          <a:xfrm>
            <a:off x="5819383" y="1867714"/>
            <a:ext cx="1807442" cy="1061675"/>
          </a:xfrm>
          <a:prstGeom prst="rect">
            <a:avLst/>
          </a:prstGeom>
          <a:noFill/>
          <a:ln>
            <a:noFill/>
          </a:ln>
        </p:spPr>
      </p:pic>
      <p:sp>
        <p:nvSpPr>
          <p:cNvPr id="57" name="Google Shape;57;p13"/>
          <p:cNvSpPr txBox="1"/>
          <p:nvPr/>
        </p:nvSpPr>
        <p:spPr>
          <a:xfrm>
            <a:off x="3134300" y="3478677"/>
            <a:ext cx="4240800" cy="1092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500"/>
              <a:buFont typeface="Arial"/>
              <a:buNone/>
            </a:pPr>
            <a:r>
              <a:rPr b="1" lang="en" sz="2500">
                <a:solidFill>
                  <a:srgbClr val="23A950"/>
                </a:solidFill>
                <a:latin typeface="Nunito Sans"/>
                <a:ea typeface="Nunito Sans"/>
                <a:cs typeface="Nunito Sans"/>
                <a:sym typeface="Nunito Sans"/>
              </a:rPr>
              <a:t>2026–2031 &amp; beyond</a:t>
            </a:r>
            <a:endParaRPr b="1" sz="2500">
              <a:solidFill>
                <a:srgbClr val="23A950"/>
              </a:solidFill>
              <a:latin typeface="Nunito Sans"/>
              <a:ea typeface="Nunito Sans"/>
              <a:cs typeface="Nunito Sans"/>
              <a:sym typeface="Nunito Sans"/>
            </a:endParaRPr>
          </a:p>
          <a:p>
            <a:pPr indent="0" lvl="0" marL="0" marR="0" rtl="0" algn="ctr">
              <a:lnSpc>
                <a:spcPct val="100000"/>
              </a:lnSpc>
              <a:spcBef>
                <a:spcPts val="0"/>
              </a:spcBef>
              <a:spcAft>
                <a:spcPts val="0"/>
              </a:spcAft>
              <a:buClr>
                <a:srgbClr val="000000"/>
              </a:buClr>
              <a:buSzPts val="900"/>
              <a:buFont typeface="Arial"/>
              <a:buNone/>
            </a:pPr>
            <a:r>
              <a:rPr b="1" i="0" lang="en" sz="900" u="none" cap="none" strike="noStrike">
                <a:solidFill>
                  <a:srgbClr val="23A950"/>
                </a:solidFill>
                <a:latin typeface="Nunito Sans"/>
                <a:ea typeface="Nunito Sans"/>
                <a:cs typeface="Nunito Sans"/>
                <a:sym typeface="Nunito Sans"/>
              </a:rPr>
              <a:t>- - - - -</a:t>
            </a:r>
            <a:endParaRPr b="1" i="0" sz="900" u="none" cap="none" strike="noStrike">
              <a:solidFill>
                <a:srgbClr val="23A950"/>
              </a:solidFill>
              <a:latin typeface="Nunito Sans"/>
              <a:ea typeface="Nunito Sans"/>
              <a:cs typeface="Nunito Sans"/>
              <a:sym typeface="Nunito Sans"/>
            </a:endParaRPr>
          </a:p>
          <a:p>
            <a:pPr indent="0" lvl="0" marL="0" marR="0" rtl="0" algn="ctr">
              <a:lnSpc>
                <a:spcPct val="100000"/>
              </a:lnSpc>
              <a:spcBef>
                <a:spcPts val="0"/>
              </a:spcBef>
              <a:spcAft>
                <a:spcPts val="0"/>
              </a:spcAft>
              <a:buClr>
                <a:srgbClr val="000000"/>
              </a:buClr>
              <a:buSzPts val="2500"/>
              <a:buFont typeface="Arial"/>
              <a:buNone/>
            </a:pPr>
            <a:r>
              <a:rPr b="1" i="0" lang="en" sz="2500" u="none" cap="none" strike="noStrike">
                <a:solidFill>
                  <a:srgbClr val="23A950"/>
                </a:solidFill>
                <a:latin typeface="Nunito Sans"/>
                <a:ea typeface="Nunito Sans"/>
                <a:cs typeface="Nunito Sans"/>
                <a:sym typeface="Nunito Sans"/>
              </a:rPr>
              <a:t>Awards Evening</a:t>
            </a:r>
            <a:endParaRPr b="1" i="0" sz="2500" u="none" cap="none" strike="noStrike">
              <a:solidFill>
                <a:srgbClr val="23A950"/>
              </a:solidFill>
              <a:latin typeface="Nunito Sans"/>
              <a:ea typeface="Nunito Sans"/>
              <a:cs typeface="Nunito Sans"/>
              <a:sym typeface="Nunito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61" name="Shape 61"/>
        <p:cNvGrpSpPr/>
        <p:nvPr/>
      </p:nvGrpSpPr>
      <p:grpSpPr>
        <a:xfrm>
          <a:off x="0" y="0"/>
          <a:ext cx="0" cy="0"/>
          <a:chOff x="0" y="0"/>
          <a:chExt cx="0" cy="0"/>
        </a:xfrm>
      </p:grpSpPr>
      <p:sp>
        <p:nvSpPr>
          <p:cNvPr id="62" name="Google Shape;62;p14"/>
          <p:cNvSpPr/>
          <p:nvPr/>
        </p:nvSpPr>
        <p:spPr>
          <a:xfrm>
            <a:off x="-634175" y="-89100"/>
            <a:ext cx="1704600" cy="5321700"/>
          </a:xfrm>
          <a:prstGeom prst="parallelogram">
            <a:avLst>
              <a:gd fmla="val 25000" name="adj"/>
            </a:avLst>
          </a:prstGeom>
          <a:solidFill>
            <a:srgbClr val="7414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4"/>
          <p:cNvSpPr txBox="1"/>
          <p:nvPr>
            <p:ph type="title"/>
          </p:nvPr>
        </p:nvSpPr>
        <p:spPr>
          <a:xfrm>
            <a:off x="177089" y="124075"/>
            <a:ext cx="5310000" cy="572700"/>
          </a:xfrm>
          <a:prstGeom prst="rect">
            <a:avLst/>
          </a:prstGeom>
          <a:solidFill>
            <a:srgbClr val="EFEFEF"/>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u="sng">
                <a:solidFill>
                  <a:srgbClr val="E22E12"/>
                </a:solidFill>
                <a:latin typeface="Nunito Sans SemiBold"/>
                <a:ea typeface="Nunito Sans SemiBold"/>
                <a:cs typeface="Nunito Sans SemiBold"/>
                <a:sym typeface="Nunito Sans SemiBold"/>
              </a:rPr>
              <a:t>Pre - Intro</a:t>
            </a:r>
            <a:endParaRPr u="sng">
              <a:solidFill>
                <a:srgbClr val="E22E12"/>
              </a:solidFill>
              <a:latin typeface="Nunito Sans SemiBold"/>
              <a:ea typeface="Nunito Sans SemiBold"/>
              <a:cs typeface="Nunito Sans SemiBold"/>
              <a:sym typeface="Nunito Sans SemiBold"/>
            </a:endParaRPr>
          </a:p>
        </p:txBody>
      </p:sp>
      <p:sp>
        <p:nvSpPr>
          <p:cNvPr id="64" name="Google Shape;64;p14"/>
          <p:cNvSpPr txBox="1"/>
          <p:nvPr>
            <p:ph idx="1" type="body"/>
          </p:nvPr>
        </p:nvSpPr>
        <p:spPr>
          <a:xfrm>
            <a:off x="1070425" y="912876"/>
            <a:ext cx="7761900" cy="6438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Nunito Sans"/>
              <a:buChar char="❖"/>
            </a:pPr>
            <a:r>
              <a:rPr lang="en">
                <a:latin typeface="Nunito Sans"/>
                <a:ea typeface="Nunito Sans"/>
                <a:cs typeface="Nunito Sans"/>
                <a:sym typeface="Nunito Sans"/>
              </a:rPr>
              <a:t>No increase in membership fees this year.</a:t>
            </a:r>
            <a:endParaRPr>
              <a:latin typeface="Nunito Sans"/>
              <a:ea typeface="Nunito Sans"/>
              <a:cs typeface="Nunito Sans"/>
              <a:sym typeface="Nunito Sans"/>
            </a:endParaRPr>
          </a:p>
        </p:txBody>
      </p:sp>
      <p:pic>
        <p:nvPicPr>
          <p:cNvPr id="65" name="Google Shape;65;p14" title="Polaris Logo.png"/>
          <p:cNvPicPr preferRelativeResize="0"/>
          <p:nvPr/>
        </p:nvPicPr>
        <p:blipFill rotWithShape="1">
          <a:blip r:embed="rId3">
            <a:alphaModFix/>
          </a:blip>
          <a:srcRect b="26438" l="0" r="0" t="0"/>
          <a:stretch/>
        </p:blipFill>
        <p:spPr>
          <a:xfrm>
            <a:off x="7680950" y="4499774"/>
            <a:ext cx="1463040" cy="643737"/>
          </a:xfrm>
          <a:prstGeom prst="rect">
            <a:avLst/>
          </a:prstGeom>
          <a:noFill/>
          <a:ln>
            <a:noFill/>
          </a:ln>
        </p:spPr>
      </p:pic>
      <p:pic>
        <p:nvPicPr>
          <p:cNvPr id="66" name="Google Shape;66;p14" title="logo-generator-linear-purple-png.png"/>
          <p:cNvPicPr preferRelativeResize="0"/>
          <p:nvPr/>
        </p:nvPicPr>
        <p:blipFill rotWithShape="1">
          <a:blip r:embed="rId4">
            <a:alphaModFix/>
          </a:blip>
          <a:srcRect b="0" l="0" r="0" t="13667"/>
          <a:stretch/>
        </p:blipFill>
        <p:spPr>
          <a:xfrm>
            <a:off x="7498083" y="51767"/>
            <a:ext cx="1645921" cy="648686"/>
          </a:xfrm>
          <a:prstGeom prst="rect">
            <a:avLst/>
          </a:prstGeom>
          <a:noFill/>
          <a:ln>
            <a:noFill/>
          </a:ln>
        </p:spPr>
      </p:pic>
      <p:sp>
        <p:nvSpPr>
          <p:cNvPr id="67" name="Google Shape;67;p14"/>
          <p:cNvSpPr txBox="1"/>
          <p:nvPr/>
        </p:nvSpPr>
        <p:spPr>
          <a:xfrm>
            <a:off x="1070425" y="2962600"/>
            <a:ext cx="6703200" cy="895800"/>
          </a:xfrm>
          <a:prstGeom prst="rect">
            <a:avLst/>
          </a:prstGeom>
          <a:noFill/>
          <a:ln>
            <a:noFill/>
          </a:ln>
        </p:spPr>
        <p:txBody>
          <a:bodyPr anchorCtr="0" anchor="t" bIns="91425" lIns="91425" spcFirstLastPara="1" rIns="91425" wrap="square" tIns="91425">
            <a:spAutoFit/>
          </a:bodyPr>
          <a:lstStyle/>
          <a:p>
            <a:pPr indent="-317500" lvl="1" marL="9144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But there has been….</a:t>
            </a:r>
            <a:endParaRPr>
              <a:solidFill>
                <a:schemeClr val="dk2"/>
              </a:solidFill>
              <a:latin typeface="Nunito Sans"/>
              <a:ea typeface="Nunito Sans"/>
              <a:cs typeface="Nunito Sans"/>
              <a:sym typeface="Nunito Sans"/>
            </a:endParaRPr>
          </a:p>
          <a:p>
            <a:pPr indent="-317500" lvl="2" marL="13716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Increase of £5pp for hut use</a:t>
            </a:r>
            <a:endParaRPr>
              <a:solidFill>
                <a:schemeClr val="dk2"/>
              </a:solidFill>
              <a:latin typeface="Nunito Sans"/>
              <a:ea typeface="Nunito Sans"/>
              <a:cs typeface="Nunito Sans"/>
              <a:sym typeface="Nunito Sans"/>
            </a:endParaRPr>
          </a:p>
          <a:p>
            <a:pPr indent="-317500" lvl="2" marL="13716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Increase of £0.50pp for capitation</a:t>
            </a:r>
            <a:endParaRPr sz="1800">
              <a:solidFill>
                <a:schemeClr val="dk2"/>
              </a:solidFill>
            </a:endParaRPr>
          </a:p>
        </p:txBody>
      </p:sp>
      <p:sp>
        <p:nvSpPr>
          <p:cNvPr id="68" name="Google Shape;68;p14"/>
          <p:cNvSpPr txBox="1"/>
          <p:nvPr/>
        </p:nvSpPr>
        <p:spPr>
          <a:xfrm>
            <a:off x="1070425" y="1473325"/>
            <a:ext cx="6033600" cy="1391400"/>
          </a:xfrm>
          <a:prstGeom prst="rect">
            <a:avLst/>
          </a:prstGeom>
          <a:noFill/>
          <a:ln>
            <a:noFill/>
          </a:ln>
        </p:spPr>
        <p:txBody>
          <a:bodyPr anchorCtr="0" anchor="t" bIns="91425" lIns="91425" spcFirstLastPara="1" rIns="91425" wrap="square" tIns="91425">
            <a:spAutoFit/>
          </a:bodyPr>
          <a:lstStyle/>
          <a:p>
            <a:pPr indent="-317500" lvl="1" marL="9144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We've absorbed the increases in our costs this year. </a:t>
            </a:r>
            <a:endParaRPr>
              <a:solidFill>
                <a:schemeClr val="dk2"/>
              </a:solidFill>
              <a:latin typeface="Nunito Sans"/>
              <a:ea typeface="Nunito Sans"/>
              <a:cs typeface="Nunito Sans"/>
              <a:sym typeface="Nunito Sans"/>
            </a:endParaRPr>
          </a:p>
          <a:p>
            <a:pPr indent="-317500" lvl="2" marL="13716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 Thanks to:</a:t>
            </a:r>
            <a:endParaRPr>
              <a:solidFill>
                <a:schemeClr val="dk2"/>
              </a:solidFill>
              <a:latin typeface="Nunito Sans"/>
              <a:ea typeface="Nunito Sans"/>
              <a:cs typeface="Nunito Sans"/>
              <a:sym typeface="Nunito Sans"/>
            </a:endParaRPr>
          </a:p>
          <a:p>
            <a:pPr indent="-317500" lvl="3" marL="18288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Fundraising</a:t>
            </a:r>
            <a:endParaRPr>
              <a:solidFill>
                <a:schemeClr val="dk2"/>
              </a:solidFill>
              <a:latin typeface="Nunito Sans"/>
              <a:ea typeface="Nunito Sans"/>
              <a:cs typeface="Nunito Sans"/>
              <a:sym typeface="Nunito Sans"/>
            </a:endParaRPr>
          </a:p>
          <a:p>
            <a:pPr indent="-317500" lvl="3" marL="18288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Grants</a:t>
            </a:r>
            <a:endParaRPr>
              <a:solidFill>
                <a:schemeClr val="dk2"/>
              </a:solidFill>
              <a:latin typeface="Nunito Sans"/>
              <a:ea typeface="Nunito Sans"/>
              <a:cs typeface="Nunito Sans"/>
              <a:sym typeface="Nunito Sans"/>
            </a:endParaRPr>
          </a:p>
          <a:p>
            <a:pPr indent="-317500" lvl="3" marL="18288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The big increase two years ago</a:t>
            </a:r>
            <a:endParaRPr sz="1800">
              <a:solidFill>
                <a:schemeClr val="dk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72" name="Shape 72"/>
        <p:cNvGrpSpPr/>
        <p:nvPr/>
      </p:nvGrpSpPr>
      <p:grpSpPr>
        <a:xfrm>
          <a:off x="0" y="0"/>
          <a:ext cx="0" cy="0"/>
          <a:chOff x="0" y="0"/>
          <a:chExt cx="0" cy="0"/>
        </a:xfrm>
      </p:grpSpPr>
      <p:sp>
        <p:nvSpPr>
          <p:cNvPr id="73" name="Google Shape;73;p15"/>
          <p:cNvSpPr/>
          <p:nvPr/>
        </p:nvSpPr>
        <p:spPr>
          <a:xfrm>
            <a:off x="-634175" y="-89100"/>
            <a:ext cx="1704600" cy="5321700"/>
          </a:xfrm>
          <a:prstGeom prst="parallelogram">
            <a:avLst>
              <a:gd fmla="val 25000" name="adj"/>
            </a:avLst>
          </a:prstGeom>
          <a:solidFill>
            <a:srgbClr val="7414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15"/>
          <p:cNvSpPr txBox="1"/>
          <p:nvPr>
            <p:ph type="title"/>
          </p:nvPr>
        </p:nvSpPr>
        <p:spPr>
          <a:xfrm>
            <a:off x="177110" y="124075"/>
            <a:ext cx="1396500" cy="572700"/>
          </a:xfrm>
          <a:prstGeom prst="rect">
            <a:avLst/>
          </a:prstGeom>
          <a:solidFill>
            <a:srgbClr val="EFEFEF"/>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E22E12"/>
                </a:solidFill>
                <a:latin typeface="Nunito Sans SemiBold"/>
                <a:ea typeface="Nunito Sans SemiBold"/>
                <a:cs typeface="Nunito Sans SemiBold"/>
                <a:sym typeface="Nunito Sans SemiBold"/>
              </a:rPr>
              <a:t>Intro</a:t>
            </a:r>
            <a:endParaRPr>
              <a:solidFill>
                <a:srgbClr val="E22E12"/>
              </a:solidFill>
              <a:latin typeface="Nunito Sans SemiBold"/>
              <a:ea typeface="Nunito Sans SemiBold"/>
              <a:cs typeface="Nunito Sans SemiBold"/>
              <a:sym typeface="Nunito Sans SemiBold"/>
            </a:endParaRPr>
          </a:p>
        </p:txBody>
      </p:sp>
      <p:sp>
        <p:nvSpPr>
          <p:cNvPr id="75" name="Google Shape;75;p15"/>
          <p:cNvSpPr txBox="1"/>
          <p:nvPr>
            <p:ph idx="1" type="body"/>
          </p:nvPr>
        </p:nvSpPr>
        <p:spPr>
          <a:xfrm>
            <a:off x="1070425" y="924702"/>
            <a:ext cx="7761900" cy="14979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Nunito Sans"/>
              <a:buChar char="❖"/>
            </a:pPr>
            <a:r>
              <a:rPr lang="en">
                <a:latin typeface="Nunito Sans"/>
                <a:ea typeface="Nunito Sans"/>
                <a:cs typeface="Nunito Sans"/>
                <a:sym typeface="Nunito Sans"/>
              </a:rPr>
              <a:t>Tonight impacts </a:t>
            </a:r>
            <a:r>
              <a:rPr b="1" lang="en">
                <a:latin typeface="Nunito Sans"/>
                <a:ea typeface="Nunito Sans"/>
                <a:cs typeface="Nunito Sans"/>
                <a:sym typeface="Nunito Sans"/>
              </a:rPr>
              <a:t>EVERYONE</a:t>
            </a:r>
            <a:r>
              <a:rPr lang="en">
                <a:latin typeface="Nunito Sans"/>
                <a:ea typeface="Nunito Sans"/>
                <a:cs typeface="Nunito Sans"/>
                <a:sym typeface="Nunito Sans"/>
              </a:rPr>
              <a:t>.</a:t>
            </a:r>
            <a:endParaRPr>
              <a:latin typeface="Nunito Sans"/>
              <a:ea typeface="Nunito Sans"/>
              <a:cs typeface="Nunito Sans"/>
              <a:sym typeface="Nunito Sans"/>
            </a:endParaRPr>
          </a:p>
          <a:p>
            <a:pPr indent="-317500" lvl="1" marL="914400" rtl="0" algn="l">
              <a:lnSpc>
                <a:spcPct val="115000"/>
              </a:lnSpc>
              <a:spcBef>
                <a:spcPts val="0"/>
              </a:spcBef>
              <a:spcAft>
                <a:spcPts val="0"/>
              </a:spcAft>
              <a:buSzPts val="1400"/>
              <a:buFont typeface="Nunito Sans"/>
              <a:buChar char="➢"/>
            </a:pPr>
            <a:r>
              <a:rPr lang="en">
                <a:latin typeface="Nunito Sans"/>
                <a:ea typeface="Nunito Sans"/>
                <a:cs typeface="Nunito Sans"/>
                <a:sym typeface="Nunito Sans"/>
              </a:rPr>
              <a:t>From Beavers through to Explorers </a:t>
            </a:r>
            <a:endParaRPr>
              <a:latin typeface="Nunito Sans"/>
              <a:ea typeface="Nunito Sans"/>
              <a:cs typeface="Nunito Sans"/>
              <a:sym typeface="Nunito Sans"/>
            </a:endParaRPr>
          </a:p>
          <a:p>
            <a:pPr indent="-317500" lvl="1" marL="914400" rtl="0" algn="l">
              <a:lnSpc>
                <a:spcPct val="115000"/>
              </a:lnSpc>
              <a:spcBef>
                <a:spcPts val="0"/>
              </a:spcBef>
              <a:spcAft>
                <a:spcPts val="0"/>
              </a:spcAft>
              <a:buSzPts val="1400"/>
              <a:buFont typeface="Nunito Sans"/>
              <a:buChar char="➢"/>
            </a:pPr>
            <a:r>
              <a:rPr lang="en">
                <a:latin typeface="Nunito Sans"/>
                <a:ea typeface="Nunito Sans"/>
                <a:cs typeface="Nunito Sans"/>
                <a:sym typeface="Nunito Sans"/>
              </a:rPr>
              <a:t>Our </a:t>
            </a:r>
            <a:r>
              <a:rPr b="1" lang="en">
                <a:latin typeface="Nunito Sans"/>
                <a:ea typeface="Nunito Sans"/>
                <a:cs typeface="Nunito Sans"/>
                <a:sym typeface="Nunito Sans"/>
              </a:rPr>
              <a:t>5 </a:t>
            </a:r>
            <a:r>
              <a:rPr lang="en">
                <a:latin typeface="Nunito Sans"/>
                <a:ea typeface="Nunito Sans"/>
                <a:cs typeface="Nunito Sans"/>
                <a:sym typeface="Nunito Sans"/>
              </a:rPr>
              <a:t>year plan &amp; beyond</a:t>
            </a:r>
            <a:endParaRPr>
              <a:latin typeface="Nunito Sans"/>
              <a:ea typeface="Nunito Sans"/>
              <a:cs typeface="Nunito Sans"/>
              <a:sym typeface="Nunito Sans"/>
            </a:endParaRPr>
          </a:p>
          <a:p>
            <a:pPr indent="-317500" lvl="1" marL="914400" rtl="0" algn="l">
              <a:lnSpc>
                <a:spcPct val="115000"/>
              </a:lnSpc>
              <a:spcBef>
                <a:spcPts val="0"/>
              </a:spcBef>
              <a:spcAft>
                <a:spcPts val="0"/>
              </a:spcAft>
              <a:buSzPts val="1400"/>
              <a:buFont typeface="Nunito Sans"/>
              <a:buChar char="➢"/>
            </a:pPr>
            <a:r>
              <a:rPr lang="en">
                <a:latin typeface="Nunito Sans"/>
                <a:ea typeface="Nunito Sans"/>
                <a:cs typeface="Nunito Sans"/>
                <a:sym typeface="Nunito Sans"/>
              </a:rPr>
              <a:t>All info to be emailed and a handout at the end</a:t>
            </a:r>
            <a:endParaRPr>
              <a:latin typeface="Nunito Sans"/>
              <a:ea typeface="Nunito Sans"/>
              <a:cs typeface="Nunito Sans"/>
              <a:sym typeface="Nunito Sans"/>
            </a:endParaRPr>
          </a:p>
        </p:txBody>
      </p:sp>
      <p:pic>
        <p:nvPicPr>
          <p:cNvPr id="76" name="Google Shape;76;p15" title="Polaris Logo.png"/>
          <p:cNvPicPr preferRelativeResize="0"/>
          <p:nvPr/>
        </p:nvPicPr>
        <p:blipFill rotWithShape="1">
          <a:blip r:embed="rId3">
            <a:alphaModFix/>
          </a:blip>
          <a:srcRect b="26438" l="0" r="0" t="0"/>
          <a:stretch/>
        </p:blipFill>
        <p:spPr>
          <a:xfrm>
            <a:off x="7680950" y="4499774"/>
            <a:ext cx="1463040" cy="643737"/>
          </a:xfrm>
          <a:prstGeom prst="rect">
            <a:avLst/>
          </a:prstGeom>
          <a:noFill/>
          <a:ln>
            <a:noFill/>
          </a:ln>
        </p:spPr>
      </p:pic>
      <p:pic>
        <p:nvPicPr>
          <p:cNvPr id="77" name="Google Shape;77;p15" title="logo-generator-linear-purple-png.png"/>
          <p:cNvPicPr preferRelativeResize="0"/>
          <p:nvPr/>
        </p:nvPicPr>
        <p:blipFill rotWithShape="1">
          <a:blip r:embed="rId4">
            <a:alphaModFix/>
          </a:blip>
          <a:srcRect b="0" l="0" r="0" t="13667"/>
          <a:stretch/>
        </p:blipFill>
        <p:spPr>
          <a:xfrm>
            <a:off x="7498083" y="51767"/>
            <a:ext cx="1645921" cy="648686"/>
          </a:xfrm>
          <a:prstGeom prst="rect">
            <a:avLst/>
          </a:prstGeom>
          <a:noFill/>
          <a:ln>
            <a:noFill/>
          </a:ln>
        </p:spPr>
      </p:pic>
      <p:pic>
        <p:nvPicPr>
          <p:cNvPr id="78" name="Google Shape;78;p15"/>
          <p:cNvPicPr preferRelativeResize="0"/>
          <p:nvPr/>
        </p:nvPicPr>
        <p:blipFill rotWithShape="1">
          <a:blip r:embed="rId5">
            <a:alphaModFix/>
          </a:blip>
          <a:srcRect b="0" l="0" r="0" t="0"/>
          <a:stretch/>
        </p:blipFill>
        <p:spPr>
          <a:xfrm>
            <a:off x="5841800" y="2506551"/>
            <a:ext cx="1913775" cy="1014301"/>
          </a:xfrm>
          <a:prstGeom prst="rect">
            <a:avLst/>
          </a:prstGeom>
          <a:noFill/>
          <a:ln>
            <a:noFill/>
          </a:ln>
        </p:spPr>
      </p:pic>
      <p:pic>
        <p:nvPicPr>
          <p:cNvPr id="79" name="Google Shape;79;p15"/>
          <p:cNvPicPr preferRelativeResize="0"/>
          <p:nvPr/>
        </p:nvPicPr>
        <p:blipFill rotWithShape="1">
          <a:blip r:embed="rId6">
            <a:alphaModFix/>
          </a:blip>
          <a:srcRect b="0" l="0" r="0" t="0"/>
          <a:stretch/>
        </p:blipFill>
        <p:spPr>
          <a:xfrm>
            <a:off x="1573600" y="2660780"/>
            <a:ext cx="2508400" cy="705850"/>
          </a:xfrm>
          <a:prstGeom prst="rect">
            <a:avLst/>
          </a:prstGeom>
          <a:noFill/>
          <a:ln>
            <a:noFill/>
          </a:ln>
        </p:spPr>
      </p:pic>
      <p:sp>
        <p:nvSpPr>
          <p:cNvPr id="80" name="Google Shape;80;p15"/>
          <p:cNvSpPr/>
          <p:nvPr/>
        </p:nvSpPr>
        <p:spPr>
          <a:xfrm>
            <a:off x="4275900" y="2867905"/>
            <a:ext cx="1463100" cy="291600"/>
          </a:xfrm>
          <a:prstGeom prst="rightArrow">
            <a:avLst>
              <a:gd fmla="val 50000" name="adj1"/>
              <a:gd fmla="val 50000" name="adj2"/>
            </a:avLst>
          </a:prstGeom>
          <a:solidFill>
            <a:srgbClr val="99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15"/>
          <p:cNvSpPr txBox="1"/>
          <p:nvPr/>
        </p:nvSpPr>
        <p:spPr>
          <a:xfrm>
            <a:off x="2242800" y="3520850"/>
            <a:ext cx="1170000" cy="507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100"/>
              <a:buFont typeface="Arial"/>
              <a:buNone/>
            </a:pPr>
            <a:r>
              <a:rPr b="0" i="0" lang="en" sz="2100" u="none" cap="none" strike="noStrike">
                <a:solidFill>
                  <a:schemeClr val="dk2"/>
                </a:solidFill>
                <a:latin typeface="Nunito Sans SemiBold"/>
                <a:ea typeface="Nunito Sans SemiBold"/>
                <a:cs typeface="Nunito Sans SemiBold"/>
                <a:sym typeface="Nunito Sans SemiBold"/>
              </a:rPr>
              <a:t>2026</a:t>
            </a:r>
            <a:endParaRPr b="0" i="0" sz="2100" u="none" cap="none" strike="noStrike">
              <a:solidFill>
                <a:schemeClr val="dk2"/>
              </a:solidFill>
              <a:latin typeface="Nunito Sans SemiBold"/>
              <a:ea typeface="Nunito Sans SemiBold"/>
              <a:cs typeface="Nunito Sans SemiBold"/>
              <a:sym typeface="Nunito Sans SemiBold"/>
            </a:endParaRPr>
          </a:p>
        </p:txBody>
      </p:sp>
      <p:sp>
        <p:nvSpPr>
          <p:cNvPr id="82" name="Google Shape;82;p15"/>
          <p:cNvSpPr txBox="1"/>
          <p:nvPr/>
        </p:nvSpPr>
        <p:spPr>
          <a:xfrm>
            <a:off x="6213688" y="3520850"/>
            <a:ext cx="1170000" cy="507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100"/>
              <a:buFont typeface="Arial"/>
              <a:buNone/>
            </a:pPr>
            <a:r>
              <a:rPr b="0" i="0" lang="en" sz="2100" u="none" cap="none" strike="noStrike">
                <a:solidFill>
                  <a:schemeClr val="dk2"/>
                </a:solidFill>
                <a:latin typeface="Nunito Sans SemiBold"/>
                <a:ea typeface="Nunito Sans SemiBold"/>
                <a:cs typeface="Nunito Sans SemiBold"/>
                <a:sym typeface="Nunito Sans SemiBold"/>
              </a:rPr>
              <a:t>2031</a:t>
            </a:r>
            <a:endParaRPr b="0" i="0" sz="2100" u="none" cap="none" strike="noStrike">
              <a:solidFill>
                <a:schemeClr val="dk2"/>
              </a:solidFill>
              <a:latin typeface="Nunito Sans SemiBold"/>
              <a:ea typeface="Nunito Sans SemiBold"/>
              <a:cs typeface="Nunito Sans SemiBold"/>
              <a:sym typeface="Nunito Sans SemiBo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86" name="Shape 86"/>
        <p:cNvGrpSpPr/>
        <p:nvPr/>
      </p:nvGrpSpPr>
      <p:grpSpPr>
        <a:xfrm>
          <a:off x="0" y="0"/>
          <a:ext cx="0" cy="0"/>
          <a:chOff x="0" y="0"/>
          <a:chExt cx="0" cy="0"/>
        </a:xfrm>
      </p:grpSpPr>
      <p:pic>
        <p:nvPicPr>
          <p:cNvPr id="87" name="Google Shape;87;p16"/>
          <p:cNvPicPr preferRelativeResize="0"/>
          <p:nvPr/>
        </p:nvPicPr>
        <p:blipFill>
          <a:blip r:embed="rId3">
            <a:alphaModFix/>
          </a:blip>
          <a:stretch>
            <a:fillRect/>
          </a:stretch>
        </p:blipFill>
        <p:spPr>
          <a:xfrm>
            <a:off x="4810650" y="1248653"/>
            <a:ext cx="4078850" cy="2702901"/>
          </a:xfrm>
          <a:prstGeom prst="rect">
            <a:avLst/>
          </a:prstGeom>
          <a:noFill/>
          <a:ln>
            <a:noFill/>
          </a:ln>
        </p:spPr>
      </p:pic>
      <p:sp>
        <p:nvSpPr>
          <p:cNvPr id="88" name="Google Shape;88;p16"/>
          <p:cNvSpPr/>
          <p:nvPr/>
        </p:nvSpPr>
        <p:spPr>
          <a:xfrm>
            <a:off x="-634175" y="-89100"/>
            <a:ext cx="1704600" cy="5321700"/>
          </a:xfrm>
          <a:prstGeom prst="parallelogram">
            <a:avLst>
              <a:gd fmla="val 25000" name="adj"/>
            </a:avLst>
          </a:prstGeom>
          <a:solidFill>
            <a:srgbClr val="7414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16"/>
          <p:cNvSpPr txBox="1"/>
          <p:nvPr>
            <p:ph type="title"/>
          </p:nvPr>
        </p:nvSpPr>
        <p:spPr>
          <a:xfrm>
            <a:off x="177086" y="124075"/>
            <a:ext cx="3396000" cy="572700"/>
          </a:xfrm>
          <a:prstGeom prst="rect">
            <a:avLst/>
          </a:prstGeom>
          <a:solidFill>
            <a:srgbClr val="EFEFEF"/>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E22E12"/>
                </a:solidFill>
                <a:latin typeface="Nunito Sans SemiBold"/>
                <a:ea typeface="Nunito Sans SemiBold"/>
                <a:cs typeface="Nunito Sans SemiBold"/>
                <a:sym typeface="Nunito Sans SemiBold"/>
              </a:rPr>
              <a:t>History &amp; Timeline</a:t>
            </a:r>
            <a:endParaRPr>
              <a:solidFill>
                <a:srgbClr val="E22E12"/>
              </a:solidFill>
              <a:latin typeface="Nunito Sans SemiBold"/>
              <a:ea typeface="Nunito Sans SemiBold"/>
              <a:cs typeface="Nunito Sans SemiBold"/>
              <a:sym typeface="Nunito Sans SemiBold"/>
            </a:endParaRPr>
          </a:p>
        </p:txBody>
      </p:sp>
      <p:pic>
        <p:nvPicPr>
          <p:cNvPr id="90" name="Google Shape;90;p16" title="Polaris Logo.png"/>
          <p:cNvPicPr preferRelativeResize="0"/>
          <p:nvPr/>
        </p:nvPicPr>
        <p:blipFill rotWithShape="1">
          <a:blip r:embed="rId4">
            <a:alphaModFix/>
          </a:blip>
          <a:srcRect b="26438" l="0" r="0" t="0"/>
          <a:stretch/>
        </p:blipFill>
        <p:spPr>
          <a:xfrm>
            <a:off x="7680950" y="4499774"/>
            <a:ext cx="1463040" cy="643737"/>
          </a:xfrm>
          <a:prstGeom prst="rect">
            <a:avLst/>
          </a:prstGeom>
          <a:noFill/>
          <a:ln>
            <a:noFill/>
          </a:ln>
        </p:spPr>
      </p:pic>
      <p:pic>
        <p:nvPicPr>
          <p:cNvPr id="91" name="Google Shape;91;p16" title="logo-generator-linear-purple-png.png"/>
          <p:cNvPicPr preferRelativeResize="0"/>
          <p:nvPr/>
        </p:nvPicPr>
        <p:blipFill rotWithShape="1">
          <a:blip r:embed="rId5">
            <a:alphaModFix/>
          </a:blip>
          <a:srcRect b="0" l="0" r="0" t="13667"/>
          <a:stretch/>
        </p:blipFill>
        <p:spPr>
          <a:xfrm>
            <a:off x="7498083" y="51767"/>
            <a:ext cx="1645921" cy="648686"/>
          </a:xfrm>
          <a:prstGeom prst="rect">
            <a:avLst/>
          </a:prstGeom>
          <a:noFill/>
          <a:ln>
            <a:noFill/>
          </a:ln>
        </p:spPr>
      </p:pic>
      <p:sp>
        <p:nvSpPr>
          <p:cNvPr id="92" name="Google Shape;92;p16"/>
          <p:cNvSpPr txBox="1"/>
          <p:nvPr/>
        </p:nvSpPr>
        <p:spPr>
          <a:xfrm>
            <a:off x="1143000" y="1912338"/>
            <a:ext cx="3396000" cy="137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7600">
                <a:solidFill>
                  <a:schemeClr val="dk2"/>
                </a:solidFill>
                <a:latin typeface="Impact"/>
                <a:ea typeface="Impact"/>
                <a:cs typeface="Impact"/>
                <a:sym typeface="Impact"/>
              </a:rPr>
              <a:t>2018</a:t>
            </a:r>
            <a:endParaRPr b="1" sz="7600">
              <a:solidFill>
                <a:schemeClr val="dk2"/>
              </a:solidFill>
              <a:latin typeface="Impact"/>
              <a:ea typeface="Impact"/>
              <a:cs typeface="Impact"/>
              <a:sym typeface="Impact"/>
            </a:endParaRPr>
          </a:p>
        </p:txBody>
      </p:sp>
      <p:sp>
        <p:nvSpPr>
          <p:cNvPr id="93" name="Google Shape;93;p16"/>
          <p:cNvSpPr txBox="1"/>
          <p:nvPr/>
        </p:nvSpPr>
        <p:spPr>
          <a:xfrm>
            <a:off x="1143000" y="1912353"/>
            <a:ext cx="3396000" cy="137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7600">
                <a:solidFill>
                  <a:schemeClr val="dk2"/>
                </a:solidFill>
                <a:latin typeface="Impact"/>
                <a:ea typeface="Impact"/>
                <a:cs typeface="Impact"/>
                <a:sym typeface="Impact"/>
              </a:rPr>
              <a:t>2019</a:t>
            </a:r>
            <a:endParaRPr b="1" sz="7600">
              <a:solidFill>
                <a:schemeClr val="dk2"/>
              </a:solidFill>
              <a:latin typeface="Impact"/>
              <a:ea typeface="Impact"/>
              <a:cs typeface="Impact"/>
              <a:sym typeface="Impact"/>
            </a:endParaRPr>
          </a:p>
        </p:txBody>
      </p:sp>
      <p:sp>
        <p:nvSpPr>
          <p:cNvPr id="94" name="Google Shape;94;p16"/>
          <p:cNvSpPr txBox="1"/>
          <p:nvPr/>
        </p:nvSpPr>
        <p:spPr>
          <a:xfrm>
            <a:off x="1143000" y="1884000"/>
            <a:ext cx="3396000" cy="137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7600">
                <a:solidFill>
                  <a:schemeClr val="dk2"/>
                </a:solidFill>
                <a:latin typeface="Impact"/>
                <a:ea typeface="Impact"/>
                <a:cs typeface="Impact"/>
                <a:sym typeface="Impact"/>
              </a:rPr>
              <a:t>2020</a:t>
            </a:r>
            <a:endParaRPr b="1" sz="7600">
              <a:solidFill>
                <a:schemeClr val="dk2"/>
              </a:solidFill>
              <a:latin typeface="Impact"/>
              <a:ea typeface="Impact"/>
              <a:cs typeface="Impact"/>
              <a:sym typeface="Impact"/>
            </a:endParaRPr>
          </a:p>
        </p:txBody>
      </p:sp>
      <p:sp>
        <p:nvSpPr>
          <p:cNvPr id="95" name="Google Shape;95;p16"/>
          <p:cNvSpPr txBox="1"/>
          <p:nvPr/>
        </p:nvSpPr>
        <p:spPr>
          <a:xfrm>
            <a:off x="1143000" y="1884000"/>
            <a:ext cx="3396000" cy="137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7600">
                <a:solidFill>
                  <a:schemeClr val="dk2"/>
                </a:solidFill>
                <a:latin typeface="Impact"/>
                <a:ea typeface="Impact"/>
                <a:cs typeface="Impact"/>
                <a:sym typeface="Impact"/>
              </a:rPr>
              <a:t>2022</a:t>
            </a:r>
            <a:endParaRPr b="1" sz="7600">
              <a:solidFill>
                <a:schemeClr val="dk2"/>
              </a:solidFill>
              <a:latin typeface="Impact"/>
              <a:ea typeface="Impact"/>
              <a:cs typeface="Impact"/>
              <a:sym typeface="Impact"/>
            </a:endParaRPr>
          </a:p>
        </p:txBody>
      </p:sp>
      <p:pic>
        <p:nvPicPr>
          <p:cNvPr id="96" name="Google Shape;96;p16"/>
          <p:cNvPicPr preferRelativeResize="0"/>
          <p:nvPr/>
        </p:nvPicPr>
        <p:blipFill rotWithShape="1">
          <a:blip r:embed="rId6">
            <a:alphaModFix/>
          </a:blip>
          <a:srcRect b="29562" l="12845" r="6620" t="49073"/>
          <a:stretch/>
        </p:blipFill>
        <p:spPr>
          <a:xfrm>
            <a:off x="5061275" y="1745649"/>
            <a:ext cx="3506726" cy="1652200"/>
          </a:xfrm>
          <a:prstGeom prst="rect">
            <a:avLst/>
          </a:prstGeom>
          <a:noFill/>
          <a:ln>
            <a:noFill/>
          </a:ln>
        </p:spPr>
      </p:pic>
      <p:pic>
        <p:nvPicPr>
          <p:cNvPr id="97" name="Google Shape;97;p16"/>
          <p:cNvPicPr preferRelativeResize="0"/>
          <p:nvPr/>
        </p:nvPicPr>
        <p:blipFill>
          <a:blip r:embed="rId7">
            <a:alphaModFix/>
          </a:blip>
          <a:stretch>
            <a:fillRect/>
          </a:stretch>
        </p:blipFill>
        <p:spPr>
          <a:xfrm>
            <a:off x="5498625" y="1248663"/>
            <a:ext cx="2702900" cy="2702900"/>
          </a:xfrm>
          <a:prstGeom prst="rect">
            <a:avLst/>
          </a:prstGeom>
          <a:noFill/>
          <a:ln>
            <a:noFill/>
          </a:ln>
        </p:spPr>
      </p:pic>
      <p:sp>
        <p:nvSpPr>
          <p:cNvPr id="98" name="Google Shape;98;p16"/>
          <p:cNvSpPr txBox="1"/>
          <p:nvPr/>
        </p:nvSpPr>
        <p:spPr>
          <a:xfrm>
            <a:off x="1143000" y="1912363"/>
            <a:ext cx="3396000" cy="137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7600">
                <a:solidFill>
                  <a:schemeClr val="dk2"/>
                </a:solidFill>
                <a:latin typeface="Impact"/>
                <a:ea typeface="Impact"/>
                <a:cs typeface="Impact"/>
                <a:sym typeface="Impact"/>
              </a:rPr>
              <a:t>2023</a:t>
            </a:r>
            <a:endParaRPr b="1" sz="7600">
              <a:solidFill>
                <a:schemeClr val="dk2"/>
              </a:solidFill>
              <a:latin typeface="Impact"/>
              <a:ea typeface="Impact"/>
              <a:cs typeface="Impact"/>
              <a:sym typeface="Impact"/>
            </a:endParaRPr>
          </a:p>
        </p:txBody>
      </p:sp>
      <p:pic>
        <p:nvPicPr>
          <p:cNvPr id="99" name="Google Shape;99;p16"/>
          <p:cNvPicPr preferRelativeResize="0"/>
          <p:nvPr/>
        </p:nvPicPr>
        <p:blipFill rotWithShape="1">
          <a:blip r:embed="rId8">
            <a:alphaModFix/>
          </a:blip>
          <a:srcRect b="32127" l="43984" r="15339" t="29258"/>
          <a:stretch/>
        </p:blipFill>
        <p:spPr>
          <a:xfrm>
            <a:off x="4139025" y="892915"/>
            <a:ext cx="2830275" cy="2015077"/>
          </a:xfrm>
          <a:prstGeom prst="rect">
            <a:avLst/>
          </a:prstGeom>
          <a:noFill/>
          <a:ln>
            <a:noFill/>
          </a:ln>
        </p:spPr>
      </p:pic>
      <p:pic>
        <p:nvPicPr>
          <p:cNvPr id="100" name="Google Shape;100;p16"/>
          <p:cNvPicPr preferRelativeResize="0"/>
          <p:nvPr/>
        </p:nvPicPr>
        <p:blipFill rotWithShape="1">
          <a:blip r:embed="rId9">
            <a:alphaModFix/>
          </a:blip>
          <a:srcRect b="60335" l="57481" r="18924" t="15753"/>
          <a:stretch/>
        </p:blipFill>
        <p:spPr>
          <a:xfrm>
            <a:off x="6562625" y="2382676"/>
            <a:ext cx="2457677" cy="1867926"/>
          </a:xfrm>
          <a:prstGeom prst="rect">
            <a:avLst/>
          </a:prstGeom>
          <a:noFill/>
          <a:ln>
            <a:noFill/>
          </a:ln>
        </p:spPr>
      </p:pic>
      <p:sp>
        <p:nvSpPr>
          <p:cNvPr id="101" name="Google Shape;101;p16"/>
          <p:cNvSpPr txBox="1"/>
          <p:nvPr/>
        </p:nvSpPr>
        <p:spPr>
          <a:xfrm>
            <a:off x="1143000" y="1884000"/>
            <a:ext cx="3396000" cy="137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7600">
                <a:solidFill>
                  <a:schemeClr val="dk2"/>
                </a:solidFill>
                <a:latin typeface="Impact"/>
                <a:ea typeface="Impact"/>
                <a:cs typeface="Impact"/>
                <a:sym typeface="Impact"/>
              </a:rPr>
              <a:t>2026</a:t>
            </a:r>
            <a:endParaRPr b="1" sz="7600">
              <a:solidFill>
                <a:schemeClr val="dk2"/>
              </a:solidFill>
              <a:latin typeface="Impact"/>
              <a:ea typeface="Impact"/>
              <a:cs typeface="Impact"/>
              <a:sym typeface="Impact"/>
            </a:endParaRPr>
          </a:p>
        </p:txBody>
      </p:sp>
      <p:pic>
        <p:nvPicPr>
          <p:cNvPr id="102" name="Google Shape;102;p16" title="798039014_1105905811905913_7472564190067466998_n.jpg"/>
          <p:cNvPicPr preferRelativeResize="0"/>
          <p:nvPr/>
        </p:nvPicPr>
        <p:blipFill rotWithShape="1">
          <a:blip r:embed="rId10">
            <a:alphaModFix/>
          </a:blip>
          <a:srcRect b="10019" l="14226" r="12406" t="24282"/>
          <a:stretch/>
        </p:blipFill>
        <p:spPr>
          <a:xfrm>
            <a:off x="7858550" y="2721588"/>
            <a:ext cx="1285440" cy="1534725"/>
          </a:xfrm>
          <a:prstGeom prst="rect">
            <a:avLst/>
          </a:prstGeom>
          <a:noFill/>
          <a:ln>
            <a:noFill/>
          </a:ln>
        </p:spPr>
      </p:pic>
      <p:pic>
        <p:nvPicPr>
          <p:cNvPr id="103" name="Google Shape;103;p16" title="712390893_973160882002782_629071278077548035_n.jpg"/>
          <p:cNvPicPr preferRelativeResize="0"/>
          <p:nvPr/>
        </p:nvPicPr>
        <p:blipFill rotWithShape="1">
          <a:blip r:embed="rId11">
            <a:alphaModFix/>
          </a:blip>
          <a:srcRect b="9479" l="0" r="33976" t="29408"/>
          <a:stretch/>
        </p:blipFill>
        <p:spPr>
          <a:xfrm>
            <a:off x="7358075" y="1004588"/>
            <a:ext cx="1592025" cy="1473536"/>
          </a:xfrm>
          <a:prstGeom prst="rect">
            <a:avLst/>
          </a:prstGeom>
          <a:noFill/>
          <a:ln>
            <a:noFill/>
          </a:ln>
        </p:spPr>
      </p:pic>
      <p:pic>
        <p:nvPicPr>
          <p:cNvPr id="104" name="Google Shape;104;p16" title="712327090_973159425336261_5841920541545036779_n.jpg"/>
          <p:cNvPicPr preferRelativeResize="0"/>
          <p:nvPr/>
        </p:nvPicPr>
        <p:blipFill rotWithShape="1">
          <a:blip r:embed="rId12">
            <a:alphaModFix/>
          </a:blip>
          <a:srcRect b="38877" l="23602" r="63343" t="44600"/>
          <a:stretch/>
        </p:blipFill>
        <p:spPr>
          <a:xfrm>
            <a:off x="5402773" y="2609331"/>
            <a:ext cx="1354825" cy="1714843"/>
          </a:xfrm>
          <a:prstGeom prst="rect">
            <a:avLst/>
          </a:prstGeom>
          <a:noFill/>
          <a:ln>
            <a:noFill/>
          </a:ln>
        </p:spPr>
      </p:pic>
      <p:pic>
        <p:nvPicPr>
          <p:cNvPr id="105" name="Google Shape;105;p16" title="713243702_973158342003036_7500548343495892684_n.jpg"/>
          <p:cNvPicPr preferRelativeResize="0"/>
          <p:nvPr/>
        </p:nvPicPr>
        <p:blipFill rotWithShape="1">
          <a:blip r:embed="rId13">
            <a:alphaModFix/>
          </a:blip>
          <a:srcRect b="31839" l="1644" r="59408" t="31843"/>
          <a:stretch/>
        </p:blipFill>
        <p:spPr>
          <a:xfrm>
            <a:off x="4402623" y="2787400"/>
            <a:ext cx="1354833" cy="1263300"/>
          </a:xfrm>
          <a:prstGeom prst="rect">
            <a:avLst/>
          </a:prstGeom>
          <a:noFill/>
          <a:ln>
            <a:noFill/>
          </a:ln>
        </p:spPr>
      </p:pic>
      <p:pic>
        <p:nvPicPr>
          <p:cNvPr id="106" name="Google Shape;106;p16" title="713765056_973159912002879_2977678072640768123_n.jpg"/>
          <p:cNvPicPr preferRelativeResize="0"/>
          <p:nvPr/>
        </p:nvPicPr>
        <p:blipFill rotWithShape="1">
          <a:blip r:embed="rId14">
            <a:alphaModFix/>
          </a:blip>
          <a:srcRect b="0" l="0" r="0" t="30565"/>
          <a:stretch/>
        </p:blipFill>
        <p:spPr>
          <a:xfrm>
            <a:off x="6297600" y="1585600"/>
            <a:ext cx="1285451" cy="892515"/>
          </a:xfrm>
          <a:prstGeom prst="rect">
            <a:avLst/>
          </a:prstGeom>
          <a:noFill/>
          <a:ln>
            <a:noFill/>
          </a:ln>
        </p:spPr>
      </p:pic>
      <p:pic>
        <p:nvPicPr>
          <p:cNvPr id="107" name="Google Shape;107;p16" title="711190027_973161778669359_8368200016428273900_n.jpg"/>
          <p:cNvPicPr preferRelativeResize="0"/>
          <p:nvPr/>
        </p:nvPicPr>
        <p:blipFill rotWithShape="1">
          <a:blip r:embed="rId15">
            <a:alphaModFix/>
          </a:blip>
          <a:srcRect b="0" l="33976" r="0" t="27985"/>
          <a:stretch/>
        </p:blipFill>
        <p:spPr>
          <a:xfrm>
            <a:off x="3875025" y="1043800"/>
            <a:ext cx="1137826" cy="1241033"/>
          </a:xfrm>
          <a:prstGeom prst="rect">
            <a:avLst/>
          </a:prstGeom>
          <a:noFill/>
          <a:ln>
            <a:noFill/>
          </a:ln>
        </p:spPr>
      </p:pic>
      <p:pic>
        <p:nvPicPr>
          <p:cNvPr id="108" name="Google Shape;108;p16"/>
          <p:cNvPicPr preferRelativeResize="0"/>
          <p:nvPr/>
        </p:nvPicPr>
        <p:blipFill>
          <a:blip r:embed="rId16">
            <a:alphaModFix/>
          </a:blip>
          <a:stretch>
            <a:fillRect/>
          </a:stretch>
        </p:blipFill>
        <p:spPr>
          <a:xfrm>
            <a:off x="3524250" y="699224"/>
            <a:ext cx="5619750" cy="37450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
                                        </p:tgtEl>
                                        <p:attrNameLst>
                                          <p:attrName>style.visibility</p:attrName>
                                        </p:attrNameLst>
                                      </p:cBhvr>
                                      <p:to>
                                        <p:strVal val="visible"/>
                                      </p:to>
                                    </p:set>
                                    <p:animEffect filter="fade" transition="in">
                                      <p:cBhvr>
                                        <p:cTn dur="800"/>
                                        <p:tgtEl>
                                          <p:spTgt spid="9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
                                        </p:tgtEl>
                                        <p:attrNameLst>
                                          <p:attrName>style.visibility</p:attrName>
                                        </p:attrNameLst>
                                      </p:cBhvr>
                                      <p:to>
                                        <p:strVal val="visible"/>
                                      </p:to>
                                    </p:set>
                                    <p:animEffect filter="fade" transition="in">
                                      <p:cBhvr>
                                        <p:cTn dur="1000"/>
                                        <p:tgtEl>
                                          <p:spTgt spid="8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
                                        </p:tgtEl>
                                        <p:attrNameLst>
                                          <p:attrName>style.visibility</p:attrName>
                                        </p:attrNameLst>
                                      </p:cBhvr>
                                      <p:to>
                                        <p:strVal val="visible"/>
                                      </p:to>
                                    </p:set>
                                    <p:animEffect filter="fade" transition="in">
                                      <p:cBhvr>
                                        <p:cTn dur="1000"/>
                                        <p:tgtEl>
                                          <p:spTgt spid="9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
                                        </p:tgtEl>
                                        <p:attrNameLst>
                                          <p:attrName>style.visibility</p:attrName>
                                        </p:attrNameLst>
                                      </p:cBhvr>
                                      <p:to>
                                        <p:strVal val="visible"/>
                                      </p:to>
                                    </p:set>
                                    <p:animEffect filter="fade" transition="in">
                                      <p:cBhvr>
                                        <p:cTn dur="2000"/>
                                        <p:tgtEl>
                                          <p:spTgt spid="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6"/>
                                        </p:tgtEl>
                                        <p:attrNameLst>
                                          <p:attrName>style.visibility</p:attrName>
                                        </p:attrNameLst>
                                      </p:cBhvr>
                                      <p:to>
                                        <p:strVal val="hidden"/>
                                      </p:to>
                                    </p:set>
                                  </p:childTnLst>
                                </p:cTn>
                              </p:par>
                            </p:childTnLst>
                          </p:cTn>
                        </p:par>
                        <p:par>
                          <p:cTn fill="hold">
                            <p:stCondLst>
                              <p:cond delay="0"/>
                            </p:stCondLst>
                            <p:childTnLst>
                              <p:par>
                                <p:cTn fill="hold" nodeType="afterEffect" presetClass="exit" presetID="10" presetSubtype="0">
                                  <p:stCondLst>
                                    <p:cond delay="0"/>
                                  </p:stCondLst>
                                  <p:childTnLst>
                                    <p:animEffect filter="fade" transition="out">
                                      <p:cBhvr>
                                        <p:cTn dur="800"/>
                                        <p:tgtEl>
                                          <p:spTgt spid="92"/>
                                        </p:tgtEl>
                                      </p:cBhvr>
                                    </p:animEffect>
                                    <p:set>
                                      <p:cBhvr>
                                        <p:cTn dur="1" fill="hold">
                                          <p:stCondLst>
                                            <p:cond delay="800"/>
                                          </p:stCondLst>
                                        </p:cTn>
                                        <p:tgtEl>
                                          <p:spTgt spid="92"/>
                                        </p:tgtEl>
                                        <p:attrNameLst>
                                          <p:attrName>style.visibility</p:attrName>
                                        </p:attrNameLst>
                                      </p:cBhvr>
                                      <p:to>
                                        <p:strVal val="hidden"/>
                                      </p:to>
                                    </p:set>
                                  </p:childTnLst>
                                </p:cTn>
                              </p:par>
                            </p:childTnLst>
                          </p:cTn>
                        </p:par>
                        <p:par>
                          <p:cTn fill="hold">
                            <p:stCondLst>
                              <p:cond delay="800"/>
                            </p:stCondLst>
                            <p:childTnLst>
                              <p:par>
                                <p:cTn fill="hold" nodeType="afterEffect" presetClass="entr" presetID="10" presetSubtype="0">
                                  <p:stCondLst>
                                    <p:cond delay="0"/>
                                  </p:stCondLst>
                                  <p:childTnLst>
                                    <p:set>
                                      <p:cBhvr>
                                        <p:cTn dur="1" fill="hold">
                                          <p:stCondLst>
                                            <p:cond delay="0"/>
                                          </p:stCondLst>
                                        </p:cTn>
                                        <p:tgtEl>
                                          <p:spTgt spid="93"/>
                                        </p:tgtEl>
                                        <p:attrNameLst>
                                          <p:attrName>style.visibility</p:attrName>
                                        </p:attrNameLst>
                                      </p:cBhvr>
                                      <p:to>
                                        <p:strVal val="visible"/>
                                      </p:to>
                                    </p:set>
                                    <p:animEffect filter="fade" transition="in">
                                      <p:cBhvr>
                                        <p:cTn dur="800"/>
                                        <p:tgtEl>
                                          <p:spTgt spid="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99"/>
                                        </p:tgtEl>
                                        <p:attrNameLst>
                                          <p:attrName>style.visibility</p:attrName>
                                        </p:attrNameLst>
                                      </p:cBhvr>
                                      <p:to>
                                        <p:strVal val="visible"/>
                                      </p:to>
                                    </p:set>
                                    <p:anim calcmode="lin" valueType="num">
                                      <p:cBhvr additive="base">
                                        <p:cTn dur="1000"/>
                                        <p:tgtEl>
                                          <p:spTgt spid="99"/>
                                        </p:tgtEl>
                                        <p:attrNameLst>
                                          <p:attrName>ppt_x</p:attrName>
                                        </p:attrNameLst>
                                      </p:cBhvr>
                                      <p:tavLst>
                                        <p:tav fmla="" tm="0">
                                          <p:val>
                                            <p:strVal val="#ppt_x-1"/>
                                          </p:val>
                                        </p:tav>
                                        <p:tav fmla="" tm="100000">
                                          <p:val>
                                            <p:strVal val="#ppt_x"/>
                                          </p:val>
                                        </p:tav>
                                      </p:tavLst>
                                    </p:anim>
                                  </p:childTnLst>
                                </p:cTn>
                              </p:par>
                            </p:childTnLst>
                          </p:cTn>
                        </p:par>
                        <p:par>
                          <p:cTn fill="hold">
                            <p:stCondLst>
                              <p:cond delay="1000"/>
                            </p:stCondLst>
                            <p:childTnLst>
                              <p:par>
                                <p:cTn fill="hold" nodeType="afterEffect" presetClass="exit" presetID="10" presetSubtype="0">
                                  <p:stCondLst>
                                    <p:cond delay="0"/>
                                  </p:stCondLst>
                                  <p:childTnLst>
                                    <p:animEffect filter="fade" transition="out">
                                      <p:cBhvr>
                                        <p:cTn dur="800"/>
                                        <p:tgtEl>
                                          <p:spTgt spid="93"/>
                                        </p:tgtEl>
                                      </p:cBhvr>
                                    </p:animEffect>
                                    <p:set>
                                      <p:cBhvr>
                                        <p:cTn dur="1" fill="hold">
                                          <p:stCondLst>
                                            <p:cond delay="800"/>
                                          </p:stCondLst>
                                        </p:cTn>
                                        <p:tgtEl>
                                          <p:spTgt spid="93"/>
                                        </p:tgtEl>
                                        <p:attrNameLst>
                                          <p:attrName>style.visibility</p:attrName>
                                        </p:attrNameLst>
                                      </p:cBhvr>
                                      <p:to>
                                        <p:strVal val="hidden"/>
                                      </p:to>
                                    </p:set>
                                  </p:childTnLst>
                                </p:cTn>
                              </p:par>
                            </p:childTnLst>
                          </p:cTn>
                        </p:par>
                        <p:par>
                          <p:cTn fill="hold">
                            <p:stCondLst>
                              <p:cond delay="1800"/>
                            </p:stCondLst>
                            <p:childTnLst>
                              <p:par>
                                <p:cTn fill="hold" nodeType="afterEffect" presetClass="entr" presetID="10" presetSubtype="0">
                                  <p:stCondLst>
                                    <p:cond delay="0"/>
                                  </p:stCondLst>
                                  <p:childTnLst>
                                    <p:set>
                                      <p:cBhvr>
                                        <p:cTn dur="1" fill="hold">
                                          <p:stCondLst>
                                            <p:cond delay="0"/>
                                          </p:stCondLst>
                                        </p:cTn>
                                        <p:tgtEl>
                                          <p:spTgt spid="94"/>
                                        </p:tgtEl>
                                        <p:attrNameLst>
                                          <p:attrName>style.visibility</p:attrName>
                                        </p:attrNameLst>
                                      </p:cBhvr>
                                      <p:to>
                                        <p:strVal val="visible"/>
                                      </p:to>
                                    </p:set>
                                    <p:animEffect filter="fade" transition="in">
                                      <p:cBhvr>
                                        <p:cTn dur="800"/>
                                        <p:tgtEl>
                                          <p:spTgt spid="94"/>
                                        </p:tgtEl>
                                      </p:cBhvr>
                                    </p:animEffect>
                                  </p:childTnLst>
                                </p:cTn>
                              </p:par>
                            </p:childTnLst>
                          </p:cTn>
                        </p:par>
                        <p:par>
                          <p:cTn fill="hold">
                            <p:stCondLst>
                              <p:cond delay="2600"/>
                            </p:stCondLst>
                            <p:childTnLst>
                              <p:par>
                                <p:cTn fill="hold" nodeType="afterEffect" presetClass="entr" presetID="2" presetSubtype="8">
                                  <p:stCondLst>
                                    <p:cond delay="0"/>
                                  </p:stCondLst>
                                  <p:childTnLst>
                                    <p:set>
                                      <p:cBhvr>
                                        <p:cTn dur="1" fill="hold">
                                          <p:stCondLst>
                                            <p:cond delay="0"/>
                                          </p:stCondLst>
                                        </p:cTn>
                                        <p:tgtEl>
                                          <p:spTgt spid="100"/>
                                        </p:tgtEl>
                                        <p:attrNameLst>
                                          <p:attrName>style.visibility</p:attrName>
                                        </p:attrNameLst>
                                      </p:cBhvr>
                                      <p:to>
                                        <p:strVal val="visible"/>
                                      </p:to>
                                    </p:set>
                                    <p:anim calcmode="lin" valueType="num">
                                      <p:cBhvr additive="base">
                                        <p:cTn dur="1000"/>
                                        <p:tgtEl>
                                          <p:spTgt spid="100"/>
                                        </p:tgtEl>
                                        <p:attrNameLst>
                                          <p:attrName>ppt_x</p:attrName>
                                        </p:attrNameLst>
                                      </p:cBhvr>
                                      <p:tavLst>
                                        <p:tav fmla="" tm="0">
                                          <p:val>
                                            <p:strVal val="#ppt_x-1"/>
                                          </p:val>
                                        </p:tav>
                                        <p:tav fmla="" tm="100000">
                                          <p:val>
                                            <p:strVal val="#ppt_x"/>
                                          </p:val>
                                        </p:tav>
                                      </p:tavLst>
                                    </p:anim>
                                  </p:childTnLst>
                                </p:cTn>
                              </p:par>
                            </p:childTnLst>
                          </p:cTn>
                        </p:par>
                        <p:par>
                          <p:cTn fill="hold">
                            <p:stCondLst>
                              <p:cond delay="3600"/>
                            </p:stCondLst>
                            <p:childTnLst>
                              <p:par>
                                <p:cTn fill="hold" nodeType="afterEffect" presetClass="exit" presetID="10" presetSubtype="0">
                                  <p:stCondLst>
                                    <p:cond delay="0"/>
                                  </p:stCondLst>
                                  <p:childTnLst>
                                    <p:animEffect filter="fade" transition="out">
                                      <p:cBhvr>
                                        <p:cTn dur="800"/>
                                        <p:tgtEl>
                                          <p:spTgt spid="94"/>
                                        </p:tgtEl>
                                      </p:cBhvr>
                                    </p:animEffect>
                                    <p:set>
                                      <p:cBhvr>
                                        <p:cTn dur="1" fill="hold">
                                          <p:stCondLst>
                                            <p:cond delay="800"/>
                                          </p:stCondLst>
                                        </p:cTn>
                                        <p:tgtEl>
                                          <p:spTgt spid="94"/>
                                        </p:tgtEl>
                                        <p:attrNameLst>
                                          <p:attrName>style.visibility</p:attrName>
                                        </p:attrNameLst>
                                      </p:cBhvr>
                                      <p:to>
                                        <p:strVal val="hidden"/>
                                      </p:to>
                                    </p:set>
                                  </p:childTnLst>
                                </p:cTn>
                              </p:par>
                            </p:childTnLst>
                          </p:cTn>
                        </p:par>
                        <p:par>
                          <p:cTn fill="hold">
                            <p:stCondLst>
                              <p:cond delay="4400"/>
                            </p:stCondLst>
                            <p:childTnLst>
                              <p:par>
                                <p:cTn fill="hold" nodeType="afterEffect" presetClass="entr" presetID="10" presetSubtype="0">
                                  <p:stCondLst>
                                    <p:cond delay="0"/>
                                  </p:stCondLst>
                                  <p:childTnLst>
                                    <p:set>
                                      <p:cBhvr>
                                        <p:cTn dur="1" fill="hold">
                                          <p:stCondLst>
                                            <p:cond delay="0"/>
                                          </p:stCondLst>
                                        </p:cTn>
                                        <p:tgtEl>
                                          <p:spTgt spid="95"/>
                                        </p:tgtEl>
                                        <p:attrNameLst>
                                          <p:attrName>style.visibility</p:attrName>
                                        </p:attrNameLst>
                                      </p:cBhvr>
                                      <p:to>
                                        <p:strVal val="visible"/>
                                      </p:to>
                                    </p:set>
                                    <p:animEffect filter="fade" transition="in">
                                      <p:cBhvr>
                                        <p:cTn dur="800"/>
                                        <p:tgtEl>
                                          <p:spTgt spid="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2">
                                  <p:stCondLst>
                                    <p:cond delay="0"/>
                                  </p:stCondLst>
                                  <p:childTnLst>
                                    <p:anim calcmode="lin" valueType="num">
                                      <p:cBhvr additive="base">
                                        <p:cTn dur="1000"/>
                                        <p:tgtEl>
                                          <p:spTgt spid="99"/>
                                        </p:tgtEl>
                                        <p:attrNameLst>
                                          <p:attrName>ppt_x</p:attrName>
                                        </p:attrNameLst>
                                      </p:cBhvr>
                                      <p:tavLst>
                                        <p:tav fmla="" tm="0">
                                          <p:val>
                                            <p:strVal val="#ppt_x"/>
                                          </p:val>
                                        </p:tav>
                                        <p:tav fmla="" tm="100000">
                                          <p:val>
                                            <p:strVal val="#ppt_x+1"/>
                                          </p:val>
                                        </p:tav>
                                      </p:tavLst>
                                    </p:anim>
                                    <p:set>
                                      <p:cBhvr>
                                        <p:cTn dur="1" fill="hold">
                                          <p:stCondLst>
                                            <p:cond delay="1000"/>
                                          </p:stCondLst>
                                        </p:cTn>
                                        <p:tgtEl>
                                          <p:spTgt spid="99"/>
                                        </p:tgtEl>
                                        <p:attrNameLst>
                                          <p:attrName>style.visibility</p:attrName>
                                        </p:attrNameLst>
                                      </p:cBhvr>
                                      <p:to>
                                        <p:strVal val="hidden"/>
                                      </p:to>
                                    </p:set>
                                  </p:childTnLst>
                                </p:cTn>
                              </p:par>
                              <p:par>
                                <p:cTn fill="hold" nodeType="withEffect" presetClass="exit" presetID="2" presetSubtype="2">
                                  <p:stCondLst>
                                    <p:cond delay="0"/>
                                  </p:stCondLst>
                                  <p:childTnLst>
                                    <p:anim calcmode="lin" valueType="num">
                                      <p:cBhvr additive="base">
                                        <p:cTn dur="1000"/>
                                        <p:tgtEl>
                                          <p:spTgt spid="100"/>
                                        </p:tgtEl>
                                        <p:attrNameLst>
                                          <p:attrName>ppt_x</p:attrName>
                                        </p:attrNameLst>
                                      </p:cBhvr>
                                      <p:tavLst>
                                        <p:tav fmla="" tm="0">
                                          <p:val>
                                            <p:strVal val="#ppt_x"/>
                                          </p:val>
                                        </p:tav>
                                        <p:tav fmla="" tm="100000">
                                          <p:val>
                                            <p:strVal val="#ppt_x+1"/>
                                          </p:val>
                                        </p:tav>
                                      </p:tavLst>
                                    </p:anim>
                                    <p:set>
                                      <p:cBhvr>
                                        <p:cTn dur="1" fill="hold">
                                          <p:stCondLst>
                                            <p:cond delay="1000"/>
                                          </p:stCondLst>
                                        </p:cTn>
                                        <p:tgtEl>
                                          <p:spTgt spid="100"/>
                                        </p:tgtEl>
                                        <p:attrNameLst>
                                          <p:attrName>style.visibility</p:attrName>
                                        </p:attrNameLst>
                                      </p:cBhvr>
                                      <p:to>
                                        <p:strVal val="hidden"/>
                                      </p:to>
                                    </p:set>
                                  </p:childTnLst>
                                </p:cTn>
                              </p:par>
                            </p:childTnLst>
                          </p:cTn>
                        </p:par>
                        <p:par>
                          <p:cTn fill="hold">
                            <p:stCondLst>
                              <p:cond delay="1000"/>
                            </p:stCondLst>
                            <p:childTnLst>
                              <p:par>
                                <p:cTn fill="hold" nodeType="afterEffect" presetClass="exit" presetID="10" presetSubtype="0">
                                  <p:stCondLst>
                                    <p:cond delay="0"/>
                                  </p:stCondLst>
                                  <p:childTnLst>
                                    <p:animEffect filter="fade" transition="out">
                                      <p:cBhvr>
                                        <p:cTn dur="800"/>
                                        <p:tgtEl>
                                          <p:spTgt spid="95"/>
                                        </p:tgtEl>
                                      </p:cBhvr>
                                    </p:animEffect>
                                    <p:set>
                                      <p:cBhvr>
                                        <p:cTn dur="1" fill="hold">
                                          <p:stCondLst>
                                            <p:cond delay="800"/>
                                          </p:stCondLst>
                                        </p:cTn>
                                        <p:tgtEl>
                                          <p:spTgt spid="95"/>
                                        </p:tgtEl>
                                        <p:attrNameLst>
                                          <p:attrName>style.visibility</p:attrName>
                                        </p:attrNameLst>
                                      </p:cBhvr>
                                      <p:to>
                                        <p:strVal val="hidden"/>
                                      </p:to>
                                    </p:set>
                                  </p:childTnLst>
                                </p:cTn>
                              </p:par>
                            </p:childTnLst>
                          </p:cTn>
                        </p:par>
                        <p:par>
                          <p:cTn fill="hold">
                            <p:stCondLst>
                              <p:cond delay="1800"/>
                            </p:stCondLst>
                            <p:childTnLst>
                              <p:par>
                                <p:cTn fill="hold" nodeType="afterEffect" presetClass="entr" presetID="10" presetSubtype="0">
                                  <p:stCondLst>
                                    <p:cond delay="0"/>
                                  </p:stCondLst>
                                  <p:childTnLst>
                                    <p:set>
                                      <p:cBhvr>
                                        <p:cTn dur="1" fill="hold">
                                          <p:stCondLst>
                                            <p:cond delay="0"/>
                                          </p:stCondLst>
                                        </p:cTn>
                                        <p:tgtEl>
                                          <p:spTgt spid="98"/>
                                        </p:tgtEl>
                                        <p:attrNameLst>
                                          <p:attrName>style.visibility</p:attrName>
                                        </p:attrNameLst>
                                      </p:cBhvr>
                                      <p:to>
                                        <p:strVal val="visible"/>
                                      </p:to>
                                    </p:set>
                                    <p:animEffect filter="fade" transition="in">
                                      <p:cBhvr>
                                        <p:cTn dur="800"/>
                                        <p:tgtEl>
                                          <p:spTgt spid="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00"/>
                                        </p:tgtEl>
                                        <p:attrNameLst>
                                          <p:attrName>style.visibility</p:attrName>
                                        </p:attrNameLst>
                                      </p:cBhvr>
                                      <p:to>
                                        <p:strVal val="visible"/>
                                      </p:to>
                                    </p:set>
                                    <p:anim calcmode="lin" valueType="num">
                                      <p:cBhvr additive="base">
                                        <p:cTn dur="1000"/>
                                        <p:tgtEl>
                                          <p:spTgt spid="100"/>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99"/>
                                        </p:tgtEl>
                                        <p:attrNameLst>
                                          <p:attrName>style.visibility</p:attrName>
                                        </p:attrNameLst>
                                      </p:cBhvr>
                                      <p:to>
                                        <p:strVal val="visible"/>
                                      </p:to>
                                    </p:set>
                                    <p:anim calcmode="lin" valueType="num">
                                      <p:cBhvr additive="base">
                                        <p:cTn dur="1000"/>
                                        <p:tgtEl>
                                          <p:spTgt spid="9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800"/>
                                        <p:tgtEl>
                                          <p:spTgt spid="98"/>
                                        </p:tgtEl>
                                      </p:cBhvr>
                                    </p:animEffect>
                                    <p:set>
                                      <p:cBhvr>
                                        <p:cTn dur="1" fill="hold">
                                          <p:stCondLst>
                                            <p:cond delay="800"/>
                                          </p:stCondLst>
                                        </p:cTn>
                                        <p:tgtEl>
                                          <p:spTgt spid="98"/>
                                        </p:tgtEl>
                                        <p:attrNameLst>
                                          <p:attrName>style.visibility</p:attrName>
                                        </p:attrNameLst>
                                      </p:cBhvr>
                                      <p:to>
                                        <p:strVal val="hidden"/>
                                      </p:to>
                                    </p:set>
                                  </p:childTnLst>
                                </p:cTn>
                              </p:par>
                            </p:childTnLst>
                          </p:cTn>
                        </p:par>
                        <p:par>
                          <p:cTn fill="hold">
                            <p:stCondLst>
                              <p:cond delay="800"/>
                            </p:stCondLst>
                            <p:childTnLst>
                              <p:par>
                                <p:cTn fill="hold" nodeType="afterEffect" presetClass="entr" presetID="10" presetSubtype="0">
                                  <p:stCondLst>
                                    <p:cond delay="0"/>
                                  </p:stCondLst>
                                  <p:childTnLst>
                                    <p:set>
                                      <p:cBhvr>
                                        <p:cTn dur="1" fill="hold">
                                          <p:stCondLst>
                                            <p:cond delay="0"/>
                                          </p:stCondLst>
                                        </p:cTn>
                                        <p:tgtEl>
                                          <p:spTgt spid="101"/>
                                        </p:tgtEl>
                                        <p:attrNameLst>
                                          <p:attrName>style.visibility</p:attrName>
                                        </p:attrNameLst>
                                      </p:cBhvr>
                                      <p:to>
                                        <p:strVal val="visible"/>
                                      </p:to>
                                    </p:set>
                                    <p:animEffect filter="fade" transition="in">
                                      <p:cBhvr>
                                        <p:cTn dur="800"/>
                                        <p:tgtEl>
                                          <p:spTgt spid="10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104"/>
                                        </p:tgtEl>
                                        <p:attrNameLst>
                                          <p:attrName>style.visibility</p:attrName>
                                        </p:attrNameLst>
                                      </p:cBhvr>
                                      <p:to>
                                        <p:strVal val="visible"/>
                                      </p:to>
                                    </p:set>
                                    <p:anim calcmode="lin" valueType="num">
                                      <p:cBhvr additive="base">
                                        <p:cTn dur="1000"/>
                                        <p:tgtEl>
                                          <p:spTgt spid="104"/>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2" presetSubtype="8">
                                  <p:stCondLst>
                                    <p:cond delay="0"/>
                                  </p:stCondLst>
                                  <p:childTnLst>
                                    <p:set>
                                      <p:cBhvr>
                                        <p:cTn dur="1" fill="hold">
                                          <p:stCondLst>
                                            <p:cond delay="0"/>
                                          </p:stCondLst>
                                        </p:cTn>
                                        <p:tgtEl>
                                          <p:spTgt spid="103"/>
                                        </p:tgtEl>
                                        <p:attrNameLst>
                                          <p:attrName>style.visibility</p:attrName>
                                        </p:attrNameLst>
                                      </p:cBhvr>
                                      <p:to>
                                        <p:strVal val="visible"/>
                                      </p:to>
                                    </p:set>
                                    <p:anim calcmode="lin" valueType="num">
                                      <p:cBhvr additive="base">
                                        <p:cTn dur="1000"/>
                                        <p:tgtEl>
                                          <p:spTgt spid="103"/>
                                        </p:tgtEl>
                                        <p:attrNameLst>
                                          <p:attrName>ppt_x</p:attrName>
                                        </p:attrNameLst>
                                      </p:cBhvr>
                                      <p:tavLst>
                                        <p:tav fmla="" tm="0">
                                          <p:val>
                                            <p:strVal val="#ppt_x-1"/>
                                          </p:val>
                                        </p:tav>
                                        <p:tav fmla="" tm="100000">
                                          <p:val>
                                            <p:strVal val="#ppt_x"/>
                                          </p:val>
                                        </p:tav>
                                      </p:tavLst>
                                    </p:anim>
                                  </p:childTnLst>
                                </p:cTn>
                              </p:par>
                            </p:childTnLst>
                          </p:cTn>
                        </p:par>
                        <p:par>
                          <p:cTn fill="hold">
                            <p:stCondLst>
                              <p:cond delay="2000"/>
                            </p:stCondLst>
                            <p:childTnLst>
                              <p:par>
                                <p:cTn fill="hold" nodeType="afterEffect" presetClass="entr" presetID="2" presetSubtype="4">
                                  <p:stCondLst>
                                    <p:cond delay="0"/>
                                  </p:stCondLst>
                                  <p:childTnLst>
                                    <p:set>
                                      <p:cBhvr>
                                        <p:cTn dur="1" fill="hold">
                                          <p:stCondLst>
                                            <p:cond delay="0"/>
                                          </p:stCondLst>
                                        </p:cTn>
                                        <p:tgtEl>
                                          <p:spTgt spid="105"/>
                                        </p:tgtEl>
                                        <p:attrNameLst>
                                          <p:attrName>style.visibility</p:attrName>
                                        </p:attrNameLst>
                                      </p:cBhvr>
                                      <p:to>
                                        <p:strVal val="visible"/>
                                      </p:to>
                                    </p:set>
                                    <p:anim calcmode="lin" valueType="num">
                                      <p:cBhvr additive="base">
                                        <p:cTn dur="1000"/>
                                        <p:tgtEl>
                                          <p:spTgt spid="105"/>
                                        </p:tgtEl>
                                        <p:attrNameLst>
                                          <p:attrName>ppt_y</p:attrName>
                                        </p:attrNameLst>
                                      </p:cBhvr>
                                      <p:tavLst>
                                        <p:tav fmla="" tm="0">
                                          <p:val>
                                            <p:strVal val="#ppt_y+1"/>
                                          </p:val>
                                        </p:tav>
                                        <p:tav fmla="" tm="100000">
                                          <p:val>
                                            <p:strVal val="#ppt_y"/>
                                          </p:val>
                                        </p:tav>
                                      </p:tavLst>
                                    </p:anim>
                                  </p:childTnLst>
                                </p:cTn>
                              </p:par>
                            </p:childTnLst>
                          </p:cTn>
                        </p:par>
                        <p:par>
                          <p:cTn fill="hold">
                            <p:stCondLst>
                              <p:cond delay="3000"/>
                            </p:stCondLst>
                            <p:childTnLst>
                              <p:par>
                                <p:cTn fill="hold" nodeType="afterEffect" presetClass="entr" presetID="2" presetSubtype="1">
                                  <p:stCondLst>
                                    <p:cond delay="0"/>
                                  </p:stCondLst>
                                  <p:childTnLst>
                                    <p:set>
                                      <p:cBhvr>
                                        <p:cTn dur="1" fill="hold">
                                          <p:stCondLst>
                                            <p:cond delay="0"/>
                                          </p:stCondLst>
                                        </p:cTn>
                                        <p:tgtEl>
                                          <p:spTgt spid="102"/>
                                        </p:tgtEl>
                                        <p:attrNameLst>
                                          <p:attrName>style.visibility</p:attrName>
                                        </p:attrNameLst>
                                      </p:cBhvr>
                                      <p:to>
                                        <p:strVal val="visible"/>
                                      </p:to>
                                    </p:set>
                                    <p:anim calcmode="lin" valueType="num">
                                      <p:cBhvr additive="base">
                                        <p:cTn dur="1000"/>
                                        <p:tgtEl>
                                          <p:spTgt spid="102"/>
                                        </p:tgtEl>
                                        <p:attrNameLst>
                                          <p:attrName>ppt_y</p:attrName>
                                        </p:attrNameLst>
                                      </p:cBhvr>
                                      <p:tavLst>
                                        <p:tav fmla="" tm="0">
                                          <p:val>
                                            <p:strVal val="#ppt_y-1"/>
                                          </p:val>
                                        </p:tav>
                                        <p:tav fmla="" tm="100000">
                                          <p:val>
                                            <p:strVal val="#ppt_y"/>
                                          </p:val>
                                        </p:tav>
                                      </p:tavLst>
                                    </p:anim>
                                  </p:childTnLst>
                                </p:cTn>
                              </p:par>
                            </p:childTnLst>
                          </p:cTn>
                        </p:par>
                        <p:par>
                          <p:cTn fill="hold">
                            <p:stCondLst>
                              <p:cond delay="4000"/>
                            </p:stCondLst>
                            <p:childTnLst>
                              <p:par>
                                <p:cTn fill="hold" nodeType="afterEffect" presetClass="entr" presetID="2" presetSubtype="2">
                                  <p:stCondLst>
                                    <p:cond delay="0"/>
                                  </p:stCondLst>
                                  <p:childTnLst>
                                    <p:set>
                                      <p:cBhvr>
                                        <p:cTn dur="1" fill="hold">
                                          <p:stCondLst>
                                            <p:cond delay="0"/>
                                          </p:stCondLst>
                                        </p:cTn>
                                        <p:tgtEl>
                                          <p:spTgt spid="106"/>
                                        </p:tgtEl>
                                        <p:attrNameLst>
                                          <p:attrName>style.visibility</p:attrName>
                                        </p:attrNameLst>
                                      </p:cBhvr>
                                      <p:to>
                                        <p:strVal val="visible"/>
                                      </p:to>
                                    </p:set>
                                    <p:anim calcmode="lin" valueType="num">
                                      <p:cBhvr additive="base">
                                        <p:cTn dur="1000"/>
                                        <p:tgtEl>
                                          <p:spTgt spid="106"/>
                                        </p:tgtEl>
                                        <p:attrNameLst>
                                          <p:attrName>ppt_x</p:attrName>
                                        </p:attrNameLst>
                                      </p:cBhvr>
                                      <p:tavLst>
                                        <p:tav fmla="" tm="0">
                                          <p:val>
                                            <p:strVal val="#ppt_x+1"/>
                                          </p:val>
                                        </p:tav>
                                        <p:tav fmla="" tm="100000">
                                          <p:val>
                                            <p:strVal val="#ppt_x"/>
                                          </p:val>
                                        </p:tav>
                                      </p:tavLst>
                                    </p:anim>
                                  </p:childTnLst>
                                </p:cTn>
                              </p:par>
                            </p:childTnLst>
                          </p:cTn>
                        </p:par>
                        <p:par>
                          <p:cTn fill="hold">
                            <p:stCondLst>
                              <p:cond delay="5000"/>
                            </p:stCondLst>
                            <p:childTnLst>
                              <p:par>
                                <p:cTn fill="hold" nodeType="afterEffect" presetClass="entr" presetID="2" presetSubtype="4">
                                  <p:stCondLst>
                                    <p:cond delay="0"/>
                                  </p:stCondLst>
                                  <p:childTnLst>
                                    <p:set>
                                      <p:cBhvr>
                                        <p:cTn dur="1" fill="hold">
                                          <p:stCondLst>
                                            <p:cond delay="0"/>
                                          </p:stCondLst>
                                        </p:cTn>
                                        <p:tgtEl>
                                          <p:spTgt spid="107"/>
                                        </p:tgtEl>
                                        <p:attrNameLst>
                                          <p:attrName>style.visibility</p:attrName>
                                        </p:attrNameLst>
                                      </p:cBhvr>
                                      <p:to>
                                        <p:strVal val="visible"/>
                                      </p:to>
                                    </p:set>
                                    <p:anim calcmode="lin" valueType="num">
                                      <p:cBhvr additive="base">
                                        <p:cTn dur="1000"/>
                                        <p:tgtEl>
                                          <p:spTgt spid="10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08"/>
                                        </p:tgtEl>
                                        <p:attrNameLst>
                                          <p:attrName>style.visibility</p:attrName>
                                        </p:attrNameLst>
                                      </p:cBhvr>
                                      <p:to>
                                        <p:strVal val="visible"/>
                                      </p:to>
                                    </p:set>
                                    <p:anim calcmode="lin" valueType="num">
                                      <p:cBhvr additive="base">
                                        <p:cTn dur="500"/>
                                        <p:tgtEl>
                                          <p:spTgt spid="108"/>
                                        </p:tgtEl>
                                        <p:attrNameLst>
                                          <p:attrName>ppt_w</p:attrName>
                                        </p:attrNameLst>
                                      </p:cBhvr>
                                      <p:tavLst>
                                        <p:tav fmla="" tm="0">
                                          <p:val>
                                            <p:strVal val="0"/>
                                          </p:val>
                                        </p:tav>
                                        <p:tav fmla="" tm="100000">
                                          <p:val>
                                            <p:strVal val="#ppt_w"/>
                                          </p:val>
                                        </p:tav>
                                      </p:tavLst>
                                    </p:anim>
                                    <p:anim calcmode="lin" valueType="num">
                                      <p:cBhvr additive="base">
                                        <p:cTn dur="500"/>
                                        <p:tgtEl>
                                          <p:spTgt spid="108"/>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12" name="Shape 112"/>
        <p:cNvGrpSpPr/>
        <p:nvPr/>
      </p:nvGrpSpPr>
      <p:grpSpPr>
        <a:xfrm>
          <a:off x="0" y="0"/>
          <a:ext cx="0" cy="0"/>
          <a:chOff x="0" y="0"/>
          <a:chExt cx="0" cy="0"/>
        </a:xfrm>
      </p:grpSpPr>
      <p:sp>
        <p:nvSpPr>
          <p:cNvPr id="113" name="Google Shape;113;p17"/>
          <p:cNvSpPr/>
          <p:nvPr/>
        </p:nvSpPr>
        <p:spPr>
          <a:xfrm>
            <a:off x="-634175" y="-89100"/>
            <a:ext cx="1704600" cy="5321700"/>
          </a:xfrm>
          <a:prstGeom prst="parallelogram">
            <a:avLst>
              <a:gd fmla="val 25000" name="adj"/>
            </a:avLst>
          </a:prstGeom>
          <a:solidFill>
            <a:srgbClr val="7414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17"/>
          <p:cNvSpPr txBox="1"/>
          <p:nvPr>
            <p:ph type="title"/>
          </p:nvPr>
        </p:nvSpPr>
        <p:spPr>
          <a:xfrm>
            <a:off x="177085" y="124075"/>
            <a:ext cx="3498300" cy="572700"/>
          </a:xfrm>
          <a:prstGeom prst="rect">
            <a:avLst/>
          </a:prstGeom>
          <a:solidFill>
            <a:srgbClr val="EFEFEF"/>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E22E12"/>
                </a:solidFill>
                <a:latin typeface="Nunito Sans SemiBold"/>
                <a:ea typeface="Nunito Sans SemiBold"/>
                <a:cs typeface="Nunito Sans SemiBold"/>
                <a:sym typeface="Nunito Sans SemiBold"/>
              </a:rPr>
              <a:t>Why</a:t>
            </a:r>
            <a:r>
              <a:rPr lang="en">
                <a:solidFill>
                  <a:srgbClr val="E22E12"/>
                </a:solidFill>
                <a:latin typeface="Nunito Sans SemiBold"/>
                <a:ea typeface="Nunito Sans SemiBold"/>
                <a:cs typeface="Nunito Sans SemiBold"/>
                <a:sym typeface="Nunito Sans SemiBold"/>
              </a:rPr>
              <a:t>?</a:t>
            </a:r>
            <a:endParaRPr>
              <a:solidFill>
                <a:srgbClr val="E22E12"/>
              </a:solidFill>
              <a:latin typeface="Nunito Sans SemiBold"/>
              <a:ea typeface="Nunito Sans SemiBold"/>
              <a:cs typeface="Nunito Sans SemiBold"/>
              <a:sym typeface="Nunito Sans SemiBold"/>
            </a:endParaRPr>
          </a:p>
        </p:txBody>
      </p:sp>
      <p:pic>
        <p:nvPicPr>
          <p:cNvPr id="115" name="Google Shape;115;p17" title="Polaris Logo.png"/>
          <p:cNvPicPr preferRelativeResize="0"/>
          <p:nvPr/>
        </p:nvPicPr>
        <p:blipFill rotWithShape="1">
          <a:blip r:embed="rId3">
            <a:alphaModFix/>
          </a:blip>
          <a:srcRect b="26438" l="0" r="0" t="0"/>
          <a:stretch/>
        </p:blipFill>
        <p:spPr>
          <a:xfrm>
            <a:off x="7680950" y="4499774"/>
            <a:ext cx="1463040" cy="643737"/>
          </a:xfrm>
          <a:prstGeom prst="rect">
            <a:avLst/>
          </a:prstGeom>
          <a:noFill/>
          <a:ln>
            <a:noFill/>
          </a:ln>
        </p:spPr>
      </p:pic>
      <p:pic>
        <p:nvPicPr>
          <p:cNvPr id="116" name="Google Shape;116;p17" title="logo-generator-linear-purple-png.png"/>
          <p:cNvPicPr preferRelativeResize="0"/>
          <p:nvPr/>
        </p:nvPicPr>
        <p:blipFill rotWithShape="1">
          <a:blip r:embed="rId4">
            <a:alphaModFix/>
          </a:blip>
          <a:srcRect b="0" l="0" r="0" t="13667"/>
          <a:stretch/>
        </p:blipFill>
        <p:spPr>
          <a:xfrm>
            <a:off x="7498083" y="51767"/>
            <a:ext cx="1645921" cy="64868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20" name="Shape 120"/>
        <p:cNvGrpSpPr/>
        <p:nvPr/>
      </p:nvGrpSpPr>
      <p:grpSpPr>
        <a:xfrm>
          <a:off x="0" y="0"/>
          <a:ext cx="0" cy="0"/>
          <a:chOff x="0" y="0"/>
          <a:chExt cx="0" cy="0"/>
        </a:xfrm>
      </p:grpSpPr>
      <p:sp>
        <p:nvSpPr>
          <p:cNvPr id="121" name="Google Shape;121;p18"/>
          <p:cNvSpPr/>
          <p:nvPr/>
        </p:nvSpPr>
        <p:spPr>
          <a:xfrm>
            <a:off x="-634175" y="-89100"/>
            <a:ext cx="1704600" cy="5321700"/>
          </a:xfrm>
          <a:prstGeom prst="parallelogram">
            <a:avLst>
              <a:gd fmla="val 25000" name="adj"/>
            </a:avLst>
          </a:prstGeom>
          <a:solidFill>
            <a:srgbClr val="7414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18"/>
          <p:cNvSpPr txBox="1"/>
          <p:nvPr>
            <p:ph type="title"/>
          </p:nvPr>
        </p:nvSpPr>
        <p:spPr>
          <a:xfrm>
            <a:off x="177084" y="124075"/>
            <a:ext cx="3612300" cy="572700"/>
          </a:xfrm>
          <a:prstGeom prst="rect">
            <a:avLst/>
          </a:prstGeom>
          <a:solidFill>
            <a:srgbClr val="EFEFEF"/>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E22E12"/>
                </a:solidFill>
                <a:latin typeface="Nunito Sans SemiBold"/>
                <a:ea typeface="Nunito Sans SemiBold"/>
                <a:cs typeface="Nunito Sans SemiBold"/>
                <a:sym typeface="Nunito Sans SemiBold"/>
              </a:rPr>
              <a:t>Why 2031?</a:t>
            </a:r>
            <a:endParaRPr>
              <a:solidFill>
                <a:srgbClr val="E22E12"/>
              </a:solidFill>
              <a:latin typeface="Nunito Sans SemiBold"/>
              <a:ea typeface="Nunito Sans SemiBold"/>
              <a:cs typeface="Nunito Sans SemiBold"/>
              <a:sym typeface="Nunito Sans SemiBold"/>
            </a:endParaRPr>
          </a:p>
        </p:txBody>
      </p:sp>
      <p:sp>
        <p:nvSpPr>
          <p:cNvPr id="123" name="Google Shape;123;p18"/>
          <p:cNvSpPr txBox="1"/>
          <p:nvPr>
            <p:ph idx="1" type="body"/>
          </p:nvPr>
        </p:nvSpPr>
        <p:spPr>
          <a:xfrm>
            <a:off x="1070425" y="924700"/>
            <a:ext cx="7761900" cy="8124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Nunito Sans"/>
              <a:buChar char="❖"/>
            </a:pPr>
            <a:r>
              <a:rPr lang="en">
                <a:latin typeface="Nunito Sans"/>
                <a:ea typeface="Nunito Sans"/>
                <a:cs typeface="Nunito Sans"/>
                <a:sym typeface="Nunito Sans"/>
              </a:rPr>
              <a:t>International Jamboree</a:t>
            </a:r>
            <a:endParaRPr>
              <a:latin typeface="Nunito Sans"/>
              <a:ea typeface="Nunito Sans"/>
              <a:cs typeface="Nunito Sans"/>
              <a:sym typeface="Nunito Sans"/>
            </a:endParaRPr>
          </a:p>
          <a:p>
            <a:pPr indent="-317500" lvl="1" marL="914400" rtl="0" algn="l">
              <a:lnSpc>
                <a:spcPct val="115000"/>
              </a:lnSpc>
              <a:spcBef>
                <a:spcPts val="0"/>
              </a:spcBef>
              <a:spcAft>
                <a:spcPts val="0"/>
              </a:spcAft>
              <a:buSzPts val="1400"/>
              <a:buFont typeface="Nunito Sans"/>
              <a:buChar char="➢"/>
            </a:pPr>
            <a:r>
              <a:rPr lang="en">
                <a:latin typeface="Nunito Sans"/>
                <a:ea typeface="Nunito Sans"/>
                <a:cs typeface="Nunito Sans"/>
                <a:sym typeface="Nunito Sans"/>
              </a:rPr>
              <a:t>Denmark</a:t>
            </a:r>
            <a:endParaRPr>
              <a:latin typeface="Nunito Sans"/>
              <a:ea typeface="Nunito Sans"/>
              <a:cs typeface="Nunito Sans"/>
              <a:sym typeface="Nunito Sans"/>
            </a:endParaRPr>
          </a:p>
        </p:txBody>
      </p:sp>
      <p:pic>
        <p:nvPicPr>
          <p:cNvPr id="124" name="Google Shape;124;p18" title="Polaris Logo.png"/>
          <p:cNvPicPr preferRelativeResize="0"/>
          <p:nvPr/>
        </p:nvPicPr>
        <p:blipFill rotWithShape="1">
          <a:blip r:embed="rId3">
            <a:alphaModFix/>
          </a:blip>
          <a:srcRect b="26438" l="0" r="0" t="0"/>
          <a:stretch/>
        </p:blipFill>
        <p:spPr>
          <a:xfrm>
            <a:off x="7680950" y="4499774"/>
            <a:ext cx="1463040" cy="643737"/>
          </a:xfrm>
          <a:prstGeom prst="rect">
            <a:avLst/>
          </a:prstGeom>
          <a:noFill/>
          <a:ln>
            <a:noFill/>
          </a:ln>
        </p:spPr>
      </p:pic>
      <p:pic>
        <p:nvPicPr>
          <p:cNvPr id="125" name="Google Shape;125;p18" title="logo-generator-linear-purple-png.png"/>
          <p:cNvPicPr preferRelativeResize="0"/>
          <p:nvPr/>
        </p:nvPicPr>
        <p:blipFill rotWithShape="1">
          <a:blip r:embed="rId4">
            <a:alphaModFix/>
          </a:blip>
          <a:srcRect b="0" l="0" r="0" t="13667"/>
          <a:stretch/>
        </p:blipFill>
        <p:spPr>
          <a:xfrm>
            <a:off x="7498083" y="51767"/>
            <a:ext cx="1645921" cy="648686"/>
          </a:xfrm>
          <a:prstGeom prst="rect">
            <a:avLst/>
          </a:prstGeom>
          <a:noFill/>
          <a:ln>
            <a:noFill/>
          </a:ln>
        </p:spPr>
      </p:pic>
      <p:sp>
        <p:nvSpPr>
          <p:cNvPr id="126" name="Google Shape;126;p18"/>
          <p:cNvSpPr txBox="1"/>
          <p:nvPr/>
        </p:nvSpPr>
        <p:spPr>
          <a:xfrm>
            <a:off x="1070425" y="1721925"/>
            <a:ext cx="8003700" cy="14622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chemeClr val="dk2"/>
              </a:buClr>
              <a:buSzPts val="1800"/>
              <a:buFont typeface="Nunito Sans"/>
              <a:buChar char="❖"/>
            </a:pPr>
            <a:r>
              <a:rPr lang="en" sz="1800">
                <a:solidFill>
                  <a:schemeClr val="dk2"/>
                </a:solidFill>
                <a:latin typeface="Nunito Sans"/>
                <a:ea typeface="Nunito Sans"/>
                <a:cs typeface="Nunito Sans"/>
                <a:sym typeface="Nunito Sans"/>
              </a:rPr>
              <a:t>West Yorkshire Exploration</a:t>
            </a:r>
            <a:endParaRPr sz="1800">
              <a:solidFill>
                <a:schemeClr val="dk2"/>
              </a:solidFill>
              <a:latin typeface="Nunito Sans"/>
              <a:ea typeface="Nunito Sans"/>
              <a:cs typeface="Nunito Sans"/>
              <a:sym typeface="Nunito Sans"/>
            </a:endParaRPr>
          </a:p>
          <a:p>
            <a:pPr indent="-317500" lvl="1" marL="9144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Unknown. </a:t>
            </a:r>
            <a:endParaRPr>
              <a:solidFill>
                <a:schemeClr val="dk2"/>
              </a:solidFill>
              <a:latin typeface="Nunito Sans"/>
              <a:ea typeface="Nunito Sans"/>
              <a:cs typeface="Nunito Sans"/>
              <a:sym typeface="Nunito Sans"/>
            </a:endParaRPr>
          </a:p>
          <a:p>
            <a:pPr indent="-317500" lvl="2" marL="13716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2027 : Canada. </a:t>
            </a:r>
            <a:endParaRPr>
              <a:solidFill>
                <a:schemeClr val="dk2"/>
              </a:solidFill>
              <a:latin typeface="Nunito Sans"/>
              <a:ea typeface="Nunito Sans"/>
              <a:cs typeface="Nunito Sans"/>
              <a:sym typeface="Nunito Sans"/>
            </a:endParaRPr>
          </a:p>
          <a:p>
            <a:pPr indent="-317500" lvl="2" marL="13716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2024 : Canada</a:t>
            </a:r>
            <a:endParaRPr>
              <a:solidFill>
                <a:schemeClr val="dk2"/>
              </a:solidFill>
              <a:latin typeface="Nunito Sans"/>
              <a:ea typeface="Nunito Sans"/>
              <a:cs typeface="Nunito Sans"/>
              <a:sym typeface="Nunito Sans"/>
            </a:endParaRPr>
          </a:p>
          <a:p>
            <a:pPr indent="-317500" lvl="2" marL="13716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2019 : Haarlem Jamborette - Netherlands </a:t>
            </a:r>
            <a:endParaRPr sz="1800">
              <a:solidFill>
                <a:schemeClr val="dk2"/>
              </a:solidFill>
            </a:endParaRPr>
          </a:p>
        </p:txBody>
      </p:sp>
      <p:sp>
        <p:nvSpPr>
          <p:cNvPr id="127" name="Google Shape;127;p18"/>
          <p:cNvSpPr txBox="1"/>
          <p:nvPr/>
        </p:nvSpPr>
        <p:spPr>
          <a:xfrm>
            <a:off x="1070425" y="3108325"/>
            <a:ext cx="6294300" cy="7188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chemeClr val="dk2"/>
              </a:buClr>
              <a:buSzPts val="1800"/>
              <a:buFont typeface="Nunito Sans"/>
              <a:buChar char="❖"/>
            </a:pPr>
            <a:r>
              <a:rPr lang="en" sz="1800">
                <a:solidFill>
                  <a:schemeClr val="dk2"/>
                </a:solidFill>
                <a:latin typeface="Nunito Sans"/>
                <a:ea typeface="Nunito Sans"/>
                <a:cs typeface="Nunito Sans"/>
                <a:sym typeface="Nunito Sans"/>
              </a:rPr>
              <a:t>Meltham International camp</a:t>
            </a:r>
            <a:endParaRPr sz="1800">
              <a:solidFill>
                <a:schemeClr val="dk2"/>
              </a:solidFill>
              <a:latin typeface="Nunito Sans"/>
              <a:ea typeface="Nunito Sans"/>
              <a:cs typeface="Nunito Sans"/>
              <a:sym typeface="Nunito Sans"/>
            </a:endParaRPr>
          </a:p>
          <a:p>
            <a:pPr indent="-317500" lvl="1" marL="9144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Open to ALL Meltham Scouts &amp; Explorers</a:t>
            </a:r>
            <a:endParaRPr sz="1800">
              <a:solidFill>
                <a:schemeClr val="dk2"/>
              </a:solidFill>
            </a:endParaRPr>
          </a:p>
        </p:txBody>
      </p:sp>
      <p:sp>
        <p:nvSpPr>
          <p:cNvPr id="128" name="Google Shape;128;p18"/>
          <p:cNvSpPr txBox="1"/>
          <p:nvPr/>
        </p:nvSpPr>
        <p:spPr>
          <a:xfrm>
            <a:off x="1522825" y="4205600"/>
            <a:ext cx="6489000" cy="934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0"/>
              </a:spcAft>
              <a:buClr>
                <a:schemeClr val="dk1"/>
              </a:buClr>
              <a:buSzPts val="1100"/>
              <a:buFont typeface="Arial"/>
              <a:buNone/>
            </a:pPr>
            <a:r>
              <a:rPr lang="en" sz="1800">
                <a:solidFill>
                  <a:schemeClr val="dk2"/>
                </a:solidFill>
                <a:latin typeface="Nunito Sans"/>
                <a:ea typeface="Nunito Sans"/>
                <a:cs typeface="Nunito Sans"/>
                <a:sym typeface="Nunito Sans"/>
              </a:rPr>
              <a:t>Then </a:t>
            </a:r>
            <a:r>
              <a:rPr b="1" lang="en" sz="1800">
                <a:solidFill>
                  <a:schemeClr val="dk2"/>
                </a:solidFill>
                <a:latin typeface="Nunito Sans"/>
                <a:ea typeface="Nunito Sans"/>
                <a:cs typeface="Nunito Sans"/>
                <a:sym typeface="Nunito Sans"/>
              </a:rPr>
              <a:t>every four years</a:t>
            </a:r>
            <a:r>
              <a:rPr lang="en" sz="1800">
                <a:solidFill>
                  <a:schemeClr val="dk2"/>
                </a:solidFill>
                <a:latin typeface="Nunito Sans"/>
                <a:ea typeface="Nunito Sans"/>
                <a:cs typeface="Nunito Sans"/>
                <a:sym typeface="Nunito Sans"/>
              </a:rPr>
              <a:t> in line with International Jamboree</a:t>
            </a:r>
            <a:endParaRPr sz="1800">
              <a:solidFill>
                <a:schemeClr val="dk2"/>
              </a:solidFill>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32" name="Shape 132"/>
        <p:cNvGrpSpPr/>
        <p:nvPr/>
      </p:nvGrpSpPr>
      <p:grpSpPr>
        <a:xfrm>
          <a:off x="0" y="0"/>
          <a:ext cx="0" cy="0"/>
          <a:chOff x="0" y="0"/>
          <a:chExt cx="0" cy="0"/>
        </a:xfrm>
      </p:grpSpPr>
      <p:sp>
        <p:nvSpPr>
          <p:cNvPr id="133" name="Google Shape;133;p19"/>
          <p:cNvSpPr/>
          <p:nvPr/>
        </p:nvSpPr>
        <p:spPr>
          <a:xfrm>
            <a:off x="-634175" y="-89100"/>
            <a:ext cx="1704600" cy="5321700"/>
          </a:xfrm>
          <a:prstGeom prst="parallelogram">
            <a:avLst>
              <a:gd fmla="val 25000" name="adj"/>
            </a:avLst>
          </a:prstGeom>
          <a:solidFill>
            <a:srgbClr val="7414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19"/>
          <p:cNvSpPr txBox="1"/>
          <p:nvPr>
            <p:ph type="title"/>
          </p:nvPr>
        </p:nvSpPr>
        <p:spPr>
          <a:xfrm>
            <a:off x="177085" y="124075"/>
            <a:ext cx="3498300" cy="572700"/>
          </a:xfrm>
          <a:prstGeom prst="rect">
            <a:avLst/>
          </a:prstGeom>
          <a:solidFill>
            <a:srgbClr val="EFEFEF"/>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E22E12"/>
                </a:solidFill>
                <a:latin typeface="Nunito Sans SemiBold"/>
                <a:ea typeface="Nunito Sans SemiBold"/>
                <a:cs typeface="Nunito Sans SemiBold"/>
                <a:sym typeface="Nunito Sans SemiBold"/>
              </a:rPr>
              <a:t>How?</a:t>
            </a:r>
            <a:endParaRPr>
              <a:solidFill>
                <a:srgbClr val="E22E12"/>
              </a:solidFill>
              <a:latin typeface="Nunito Sans SemiBold"/>
              <a:ea typeface="Nunito Sans SemiBold"/>
              <a:cs typeface="Nunito Sans SemiBold"/>
              <a:sym typeface="Nunito Sans SemiBold"/>
            </a:endParaRPr>
          </a:p>
        </p:txBody>
      </p:sp>
      <p:pic>
        <p:nvPicPr>
          <p:cNvPr id="135" name="Google Shape;135;p19" title="Polaris Logo.png"/>
          <p:cNvPicPr preferRelativeResize="0"/>
          <p:nvPr/>
        </p:nvPicPr>
        <p:blipFill rotWithShape="1">
          <a:blip r:embed="rId3">
            <a:alphaModFix/>
          </a:blip>
          <a:srcRect b="26438" l="0" r="0" t="0"/>
          <a:stretch/>
        </p:blipFill>
        <p:spPr>
          <a:xfrm>
            <a:off x="7680950" y="4499774"/>
            <a:ext cx="1463040" cy="643737"/>
          </a:xfrm>
          <a:prstGeom prst="rect">
            <a:avLst/>
          </a:prstGeom>
          <a:noFill/>
          <a:ln>
            <a:noFill/>
          </a:ln>
        </p:spPr>
      </p:pic>
      <p:pic>
        <p:nvPicPr>
          <p:cNvPr id="136" name="Google Shape;136;p19" title="logo-generator-linear-purple-png.png"/>
          <p:cNvPicPr preferRelativeResize="0"/>
          <p:nvPr/>
        </p:nvPicPr>
        <p:blipFill rotWithShape="1">
          <a:blip r:embed="rId4">
            <a:alphaModFix/>
          </a:blip>
          <a:srcRect b="0" l="0" r="0" t="13667"/>
          <a:stretch/>
        </p:blipFill>
        <p:spPr>
          <a:xfrm>
            <a:off x="7498083" y="51767"/>
            <a:ext cx="1645921" cy="64868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40" name="Shape 140"/>
        <p:cNvGrpSpPr/>
        <p:nvPr/>
      </p:nvGrpSpPr>
      <p:grpSpPr>
        <a:xfrm>
          <a:off x="0" y="0"/>
          <a:ext cx="0" cy="0"/>
          <a:chOff x="0" y="0"/>
          <a:chExt cx="0" cy="0"/>
        </a:xfrm>
      </p:grpSpPr>
      <p:sp>
        <p:nvSpPr>
          <p:cNvPr id="141" name="Google Shape;141;p20"/>
          <p:cNvSpPr/>
          <p:nvPr/>
        </p:nvSpPr>
        <p:spPr>
          <a:xfrm>
            <a:off x="-634175" y="-89100"/>
            <a:ext cx="1704600" cy="5321700"/>
          </a:xfrm>
          <a:prstGeom prst="parallelogram">
            <a:avLst>
              <a:gd fmla="val 25000" name="adj"/>
            </a:avLst>
          </a:prstGeom>
          <a:solidFill>
            <a:srgbClr val="7414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20"/>
          <p:cNvSpPr txBox="1"/>
          <p:nvPr>
            <p:ph type="title"/>
          </p:nvPr>
        </p:nvSpPr>
        <p:spPr>
          <a:xfrm>
            <a:off x="125307" y="124075"/>
            <a:ext cx="4678500" cy="572700"/>
          </a:xfrm>
          <a:prstGeom prst="rect">
            <a:avLst/>
          </a:prstGeom>
          <a:solidFill>
            <a:srgbClr val="EFEFEF"/>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u="sng">
                <a:solidFill>
                  <a:srgbClr val="E22E12"/>
                </a:solidFill>
                <a:latin typeface="Nunito Sans SemiBold"/>
                <a:ea typeface="Nunito Sans SemiBold"/>
                <a:cs typeface="Nunito Sans SemiBold"/>
                <a:sym typeface="Nunito Sans SemiBold"/>
              </a:rPr>
              <a:t>Events &amp; Fundraising calendar</a:t>
            </a:r>
            <a:endParaRPr u="sng">
              <a:solidFill>
                <a:srgbClr val="E22E12"/>
              </a:solidFill>
              <a:latin typeface="Nunito Sans SemiBold"/>
              <a:ea typeface="Nunito Sans SemiBold"/>
              <a:cs typeface="Nunito Sans SemiBold"/>
              <a:sym typeface="Nunito Sans SemiBold"/>
            </a:endParaRPr>
          </a:p>
        </p:txBody>
      </p:sp>
      <p:pic>
        <p:nvPicPr>
          <p:cNvPr id="143" name="Google Shape;143;p20" title="Polaris Logo.png"/>
          <p:cNvPicPr preferRelativeResize="0"/>
          <p:nvPr/>
        </p:nvPicPr>
        <p:blipFill rotWithShape="1">
          <a:blip r:embed="rId3">
            <a:alphaModFix/>
          </a:blip>
          <a:srcRect b="26438" l="0" r="0" t="0"/>
          <a:stretch/>
        </p:blipFill>
        <p:spPr>
          <a:xfrm>
            <a:off x="7680950" y="4499774"/>
            <a:ext cx="1463040" cy="643737"/>
          </a:xfrm>
          <a:prstGeom prst="rect">
            <a:avLst/>
          </a:prstGeom>
          <a:noFill/>
          <a:ln>
            <a:noFill/>
          </a:ln>
        </p:spPr>
      </p:pic>
      <p:pic>
        <p:nvPicPr>
          <p:cNvPr id="144" name="Google Shape;144;p20" title="logo-generator-linear-purple-png.png"/>
          <p:cNvPicPr preferRelativeResize="0"/>
          <p:nvPr/>
        </p:nvPicPr>
        <p:blipFill rotWithShape="1">
          <a:blip r:embed="rId4">
            <a:alphaModFix/>
          </a:blip>
          <a:srcRect b="0" l="0" r="0" t="13667"/>
          <a:stretch/>
        </p:blipFill>
        <p:spPr>
          <a:xfrm>
            <a:off x="7498083" y="51767"/>
            <a:ext cx="1645921" cy="648686"/>
          </a:xfrm>
          <a:prstGeom prst="rect">
            <a:avLst/>
          </a:prstGeom>
          <a:noFill/>
          <a:ln>
            <a:noFill/>
          </a:ln>
        </p:spPr>
      </p:pic>
      <p:sp>
        <p:nvSpPr>
          <p:cNvPr id="145" name="Google Shape;145;p20"/>
          <p:cNvSpPr txBox="1"/>
          <p:nvPr>
            <p:ph idx="1" type="body"/>
          </p:nvPr>
        </p:nvSpPr>
        <p:spPr>
          <a:xfrm>
            <a:off x="1070425" y="924700"/>
            <a:ext cx="7761900" cy="4755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Clr>
                <a:srgbClr val="E22E12"/>
              </a:buClr>
              <a:buSzPts val="1800"/>
              <a:buFont typeface="Nunito Sans"/>
              <a:buChar char="❖"/>
            </a:pPr>
            <a:r>
              <a:rPr lang="en" u="sng">
                <a:solidFill>
                  <a:srgbClr val="E22E12"/>
                </a:solidFill>
                <a:latin typeface="Nunito Sans"/>
                <a:ea typeface="Nunito Sans"/>
                <a:cs typeface="Nunito Sans"/>
                <a:sym typeface="Nunito Sans"/>
              </a:rPr>
              <a:t>EVENTS</a:t>
            </a:r>
            <a:endParaRPr>
              <a:latin typeface="Nunito Sans"/>
              <a:ea typeface="Nunito Sans"/>
              <a:cs typeface="Nunito Sans"/>
              <a:sym typeface="Nunito Sans"/>
            </a:endParaRPr>
          </a:p>
        </p:txBody>
      </p:sp>
      <p:sp>
        <p:nvSpPr>
          <p:cNvPr id="146" name="Google Shape;146;p20"/>
          <p:cNvSpPr txBox="1"/>
          <p:nvPr/>
        </p:nvSpPr>
        <p:spPr>
          <a:xfrm>
            <a:off x="1070425" y="1400200"/>
            <a:ext cx="7179600" cy="461700"/>
          </a:xfrm>
          <a:prstGeom prst="rect">
            <a:avLst/>
          </a:prstGeom>
          <a:noFill/>
          <a:ln>
            <a:noFill/>
          </a:ln>
        </p:spPr>
        <p:txBody>
          <a:bodyPr anchorCtr="0" anchor="t" bIns="91425" lIns="91425" spcFirstLastPara="1" rIns="91425" wrap="square" tIns="91425">
            <a:spAutoFit/>
          </a:bodyPr>
          <a:lstStyle/>
          <a:p>
            <a:pPr indent="-342900" lvl="1" marL="914400" rtl="0" algn="l">
              <a:lnSpc>
                <a:spcPct val="115000"/>
              </a:lnSpc>
              <a:spcBef>
                <a:spcPts val="0"/>
              </a:spcBef>
              <a:spcAft>
                <a:spcPts val="0"/>
              </a:spcAft>
              <a:buClr>
                <a:schemeClr val="dk2"/>
              </a:buClr>
              <a:buSzPts val="1800"/>
              <a:buFont typeface="Nunito Sans"/>
              <a:buChar char="➢"/>
            </a:pPr>
            <a:r>
              <a:rPr lang="en">
                <a:solidFill>
                  <a:schemeClr val="dk2"/>
                </a:solidFill>
                <a:latin typeface="Nunito Sans"/>
                <a:ea typeface="Nunito Sans"/>
                <a:cs typeface="Nunito Sans"/>
                <a:sym typeface="Nunito Sans"/>
              </a:rPr>
              <a:t>Across all sections</a:t>
            </a:r>
            <a:endParaRPr sz="1800">
              <a:solidFill>
                <a:schemeClr val="dk2"/>
              </a:solidFill>
            </a:endParaRPr>
          </a:p>
        </p:txBody>
      </p:sp>
      <p:sp>
        <p:nvSpPr>
          <p:cNvPr id="147" name="Google Shape;147;p20"/>
          <p:cNvSpPr txBox="1"/>
          <p:nvPr/>
        </p:nvSpPr>
        <p:spPr>
          <a:xfrm>
            <a:off x="1070425" y="1861900"/>
            <a:ext cx="6155400" cy="966600"/>
          </a:xfrm>
          <a:prstGeom prst="rect">
            <a:avLst/>
          </a:prstGeom>
          <a:noFill/>
          <a:ln>
            <a:noFill/>
          </a:ln>
        </p:spPr>
        <p:txBody>
          <a:bodyPr anchorCtr="0" anchor="t" bIns="91425" lIns="91425" spcFirstLastPara="1" rIns="91425" wrap="square" tIns="91425">
            <a:spAutoFit/>
          </a:bodyPr>
          <a:lstStyle/>
          <a:p>
            <a:pPr indent="-342900" lvl="1" marL="914400" rtl="0" algn="l">
              <a:lnSpc>
                <a:spcPct val="115000"/>
              </a:lnSpc>
              <a:spcBef>
                <a:spcPts val="0"/>
              </a:spcBef>
              <a:spcAft>
                <a:spcPts val="0"/>
              </a:spcAft>
              <a:buClr>
                <a:schemeClr val="dk2"/>
              </a:buClr>
              <a:buSzPts val="1800"/>
              <a:buFont typeface="Nunito Sans"/>
              <a:buChar char="➢"/>
            </a:pPr>
            <a:r>
              <a:rPr lang="en">
                <a:solidFill>
                  <a:schemeClr val="dk2"/>
                </a:solidFill>
                <a:latin typeface="Nunito Sans"/>
                <a:ea typeface="Nunito Sans"/>
                <a:cs typeface="Nunito Sans"/>
                <a:sym typeface="Nunito Sans"/>
              </a:rPr>
              <a:t>To be able to plan as a family</a:t>
            </a:r>
            <a:endParaRPr>
              <a:solidFill>
                <a:schemeClr val="dk2"/>
              </a:solidFill>
              <a:latin typeface="Nunito Sans"/>
              <a:ea typeface="Nunito Sans"/>
              <a:cs typeface="Nunito Sans"/>
              <a:sym typeface="Nunito Sans"/>
            </a:endParaRPr>
          </a:p>
          <a:p>
            <a:pPr indent="-317500" lvl="2" marL="13716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Timewise</a:t>
            </a:r>
            <a:endParaRPr>
              <a:solidFill>
                <a:schemeClr val="dk2"/>
              </a:solidFill>
              <a:latin typeface="Nunito Sans"/>
              <a:ea typeface="Nunito Sans"/>
              <a:cs typeface="Nunito Sans"/>
              <a:sym typeface="Nunito Sans"/>
            </a:endParaRPr>
          </a:p>
          <a:p>
            <a:pPr indent="-317500" lvl="2" marL="13716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Monetary</a:t>
            </a:r>
            <a:endParaRPr sz="1800">
              <a:solidFill>
                <a:schemeClr val="dk2"/>
              </a:solidFill>
            </a:endParaRPr>
          </a:p>
        </p:txBody>
      </p:sp>
      <p:sp>
        <p:nvSpPr>
          <p:cNvPr id="148" name="Google Shape;148;p20"/>
          <p:cNvSpPr txBox="1"/>
          <p:nvPr/>
        </p:nvSpPr>
        <p:spPr>
          <a:xfrm>
            <a:off x="1070425" y="2828500"/>
            <a:ext cx="6310200" cy="1957800"/>
          </a:xfrm>
          <a:prstGeom prst="rect">
            <a:avLst/>
          </a:prstGeom>
          <a:noFill/>
          <a:ln>
            <a:noFill/>
          </a:ln>
        </p:spPr>
        <p:txBody>
          <a:bodyPr anchorCtr="0" anchor="t" bIns="91425" lIns="91425" spcFirstLastPara="1" rIns="91425" wrap="square" tIns="91425">
            <a:spAutoFit/>
          </a:bodyPr>
          <a:lstStyle/>
          <a:p>
            <a:pPr indent="-342900" lvl="1" marL="914400" rtl="0" algn="l">
              <a:lnSpc>
                <a:spcPct val="115000"/>
              </a:lnSpc>
              <a:spcBef>
                <a:spcPts val="0"/>
              </a:spcBef>
              <a:spcAft>
                <a:spcPts val="0"/>
              </a:spcAft>
              <a:buClr>
                <a:schemeClr val="dk2"/>
              </a:buClr>
              <a:buSzPts val="1800"/>
              <a:buFont typeface="Nunito Sans"/>
              <a:buChar char="➢"/>
            </a:pPr>
            <a:r>
              <a:rPr lang="en">
                <a:solidFill>
                  <a:schemeClr val="dk2"/>
                </a:solidFill>
                <a:latin typeface="Nunito Sans"/>
                <a:ea typeface="Nunito Sans"/>
                <a:cs typeface="Nunito Sans"/>
                <a:sym typeface="Nunito Sans"/>
              </a:rPr>
              <a:t>Events including:</a:t>
            </a:r>
            <a:endParaRPr>
              <a:solidFill>
                <a:schemeClr val="dk2"/>
              </a:solidFill>
              <a:latin typeface="Nunito Sans"/>
              <a:ea typeface="Nunito Sans"/>
              <a:cs typeface="Nunito Sans"/>
              <a:sym typeface="Nunito Sans"/>
            </a:endParaRPr>
          </a:p>
          <a:p>
            <a:pPr indent="-317500" lvl="2" marL="13716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Sleepovers</a:t>
            </a:r>
            <a:endParaRPr>
              <a:solidFill>
                <a:schemeClr val="dk2"/>
              </a:solidFill>
              <a:latin typeface="Nunito Sans"/>
              <a:ea typeface="Nunito Sans"/>
              <a:cs typeface="Nunito Sans"/>
              <a:sym typeface="Nunito Sans"/>
            </a:endParaRPr>
          </a:p>
          <a:p>
            <a:pPr indent="-317500" lvl="2" marL="13716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Residentials</a:t>
            </a:r>
            <a:endParaRPr>
              <a:solidFill>
                <a:schemeClr val="dk2"/>
              </a:solidFill>
              <a:latin typeface="Nunito Sans"/>
              <a:ea typeface="Nunito Sans"/>
              <a:cs typeface="Nunito Sans"/>
              <a:sym typeface="Nunito Sans"/>
            </a:endParaRPr>
          </a:p>
          <a:p>
            <a:pPr indent="-317500" lvl="2" marL="13716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Camps</a:t>
            </a:r>
            <a:endParaRPr>
              <a:solidFill>
                <a:schemeClr val="dk2"/>
              </a:solidFill>
              <a:latin typeface="Nunito Sans"/>
              <a:ea typeface="Nunito Sans"/>
              <a:cs typeface="Nunito Sans"/>
              <a:sym typeface="Nunito Sans"/>
            </a:endParaRPr>
          </a:p>
          <a:p>
            <a:pPr indent="-317500" lvl="2" marL="13716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Visits out</a:t>
            </a:r>
            <a:endParaRPr>
              <a:solidFill>
                <a:schemeClr val="dk2"/>
              </a:solidFill>
              <a:latin typeface="Nunito Sans"/>
              <a:ea typeface="Nunito Sans"/>
              <a:cs typeface="Nunito Sans"/>
              <a:sym typeface="Nunito Sans"/>
            </a:endParaRPr>
          </a:p>
          <a:p>
            <a:pPr indent="-317500" lvl="2" marL="13716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Bonfire night (for the whole family!)</a:t>
            </a:r>
            <a:endParaRPr>
              <a:solidFill>
                <a:schemeClr val="dk2"/>
              </a:solidFill>
              <a:latin typeface="Nunito Sans"/>
              <a:ea typeface="Nunito Sans"/>
              <a:cs typeface="Nunito Sans"/>
              <a:sym typeface="Nunito Sans"/>
            </a:endParaRPr>
          </a:p>
          <a:p>
            <a:pPr indent="-317500" lvl="2" marL="13716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Carols &amp; mince pies</a:t>
            </a:r>
            <a:endParaRPr sz="1800">
              <a:solidFill>
                <a:schemeClr val="dk2"/>
              </a:solidFill>
            </a:endParaRPr>
          </a:p>
        </p:txBody>
      </p:sp>
      <p:sp>
        <p:nvSpPr>
          <p:cNvPr id="149" name="Google Shape;149;p20"/>
          <p:cNvSpPr txBox="1"/>
          <p:nvPr/>
        </p:nvSpPr>
        <p:spPr>
          <a:xfrm>
            <a:off x="1070425" y="4681800"/>
            <a:ext cx="4092000" cy="461700"/>
          </a:xfrm>
          <a:prstGeom prst="rect">
            <a:avLst/>
          </a:prstGeom>
          <a:noFill/>
          <a:ln>
            <a:noFill/>
          </a:ln>
        </p:spPr>
        <p:txBody>
          <a:bodyPr anchorCtr="0" anchor="t" bIns="91425" lIns="91425" spcFirstLastPara="1" rIns="91425" wrap="square" tIns="91425">
            <a:spAutoFit/>
          </a:bodyPr>
          <a:lstStyle/>
          <a:p>
            <a:pPr indent="-342900" lvl="1" marL="914400" rtl="0" algn="l">
              <a:lnSpc>
                <a:spcPct val="115000"/>
              </a:lnSpc>
              <a:spcBef>
                <a:spcPts val="0"/>
              </a:spcBef>
              <a:spcAft>
                <a:spcPts val="0"/>
              </a:spcAft>
              <a:buClr>
                <a:schemeClr val="dk2"/>
              </a:buClr>
              <a:buSzPts val="1800"/>
              <a:buFont typeface="Nunito Sans"/>
              <a:buChar char="➢"/>
            </a:pPr>
            <a:r>
              <a:rPr lang="en">
                <a:solidFill>
                  <a:schemeClr val="dk2"/>
                </a:solidFill>
                <a:latin typeface="Nunito Sans"/>
                <a:ea typeface="Nunito Sans"/>
                <a:cs typeface="Nunito Sans"/>
                <a:sym typeface="Nunito Sans"/>
              </a:rPr>
              <a:t>Papercopy &amp; OSM</a:t>
            </a:r>
            <a:endParaRPr sz="1800">
              <a:solidFill>
                <a:schemeClr val="dk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53" name="Shape 153"/>
        <p:cNvGrpSpPr/>
        <p:nvPr/>
      </p:nvGrpSpPr>
      <p:grpSpPr>
        <a:xfrm>
          <a:off x="0" y="0"/>
          <a:ext cx="0" cy="0"/>
          <a:chOff x="0" y="0"/>
          <a:chExt cx="0" cy="0"/>
        </a:xfrm>
      </p:grpSpPr>
      <p:sp>
        <p:nvSpPr>
          <p:cNvPr id="154" name="Google Shape;154;p21"/>
          <p:cNvSpPr/>
          <p:nvPr/>
        </p:nvSpPr>
        <p:spPr>
          <a:xfrm>
            <a:off x="-634175" y="-89100"/>
            <a:ext cx="1704600" cy="5321700"/>
          </a:xfrm>
          <a:prstGeom prst="parallelogram">
            <a:avLst>
              <a:gd fmla="val 25000" name="adj"/>
            </a:avLst>
          </a:prstGeom>
          <a:solidFill>
            <a:srgbClr val="7414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21"/>
          <p:cNvSpPr txBox="1"/>
          <p:nvPr>
            <p:ph type="title"/>
          </p:nvPr>
        </p:nvSpPr>
        <p:spPr>
          <a:xfrm>
            <a:off x="125307" y="124075"/>
            <a:ext cx="4678500" cy="572700"/>
          </a:xfrm>
          <a:prstGeom prst="rect">
            <a:avLst/>
          </a:prstGeom>
          <a:solidFill>
            <a:srgbClr val="EFEFEF"/>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u="sng">
                <a:solidFill>
                  <a:srgbClr val="E22E12"/>
                </a:solidFill>
                <a:latin typeface="Nunito Sans SemiBold"/>
                <a:ea typeface="Nunito Sans SemiBold"/>
                <a:cs typeface="Nunito Sans SemiBold"/>
                <a:sym typeface="Nunito Sans SemiBold"/>
              </a:rPr>
              <a:t>Events &amp; Fundraising calendar</a:t>
            </a:r>
            <a:endParaRPr u="sng">
              <a:solidFill>
                <a:srgbClr val="E22E12"/>
              </a:solidFill>
              <a:latin typeface="Nunito Sans SemiBold"/>
              <a:ea typeface="Nunito Sans SemiBold"/>
              <a:cs typeface="Nunito Sans SemiBold"/>
              <a:sym typeface="Nunito Sans SemiBold"/>
            </a:endParaRPr>
          </a:p>
        </p:txBody>
      </p:sp>
      <p:pic>
        <p:nvPicPr>
          <p:cNvPr id="156" name="Google Shape;156;p21" title="Polaris Logo.png"/>
          <p:cNvPicPr preferRelativeResize="0"/>
          <p:nvPr/>
        </p:nvPicPr>
        <p:blipFill rotWithShape="1">
          <a:blip r:embed="rId3">
            <a:alphaModFix/>
          </a:blip>
          <a:srcRect b="26438" l="0" r="0" t="0"/>
          <a:stretch/>
        </p:blipFill>
        <p:spPr>
          <a:xfrm>
            <a:off x="7680950" y="4499774"/>
            <a:ext cx="1463040" cy="643737"/>
          </a:xfrm>
          <a:prstGeom prst="rect">
            <a:avLst/>
          </a:prstGeom>
          <a:noFill/>
          <a:ln>
            <a:noFill/>
          </a:ln>
        </p:spPr>
      </p:pic>
      <p:pic>
        <p:nvPicPr>
          <p:cNvPr id="157" name="Google Shape;157;p21" title="logo-generator-linear-purple-png.png"/>
          <p:cNvPicPr preferRelativeResize="0"/>
          <p:nvPr/>
        </p:nvPicPr>
        <p:blipFill rotWithShape="1">
          <a:blip r:embed="rId4">
            <a:alphaModFix/>
          </a:blip>
          <a:srcRect b="0" l="0" r="0" t="13667"/>
          <a:stretch/>
        </p:blipFill>
        <p:spPr>
          <a:xfrm>
            <a:off x="7498083" y="51767"/>
            <a:ext cx="1645921" cy="648686"/>
          </a:xfrm>
          <a:prstGeom prst="rect">
            <a:avLst/>
          </a:prstGeom>
          <a:noFill/>
          <a:ln>
            <a:noFill/>
          </a:ln>
        </p:spPr>
      </p:pic>
      <p:sp>
        <p:nvSpPr>
          <p:cNvPr id="158" name="Google Shape;158;p21"/>
          <p:cNvSpPr txBox="1"/>
          <p:nvPr>
            <p:ph idx="1" type="body"/>
          </p:nvPr>
        </p:nvSpPr>
        <p:spPr>
          <a:xfrm>
            <a:off x="1070425" y="700450"/>
            <a:ext cx="7761900" cy="4737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Clr>
                <a:srgbClr val="E22E12"/>
              </a:buClr>
              <a:buSzPts val="1800"/>
              <a:buFont typeface="Nunito Sans"/>
              <a:buChar char="❖"/>
            </a:pPr>
            <a:r>
              <a:rPr lang="en" u="sng">
                <a:solidFill>
                  <a:srgbClr val="E22E12"/>
                </a:solidFill>
                <a:latin typeface="Nunito Sans"/>
                <a:ea typeface="Nunito Sans"/>
                <a:cs typeface="Nunito Sans"/>
                <a:sym typeface="Nunito Sans"/>
              </a:rPr>
              <a:t>FUNDRAISING</a:t>
            </a:r>
            <a:endParaRPr>
              <a:latin typeface="Nunito Sans"/>
              <a:ea typeface="Nunito Sans"/>
              <a:cs typeface="Nunito Sans"/>
              <a:sym typeface="Nunito Sans"/>
            </a:endParaRPr>
          </a:p>
        </p:txBody>
      </p:sp>
      <p:sp>
        <p:nvSpPr>
          <p:cNvPr id="159" name="Google Shape;159;p21"/>
          <p:cNvSpPr txBox="1"/>
          <p:nvPr>
            <p:ph idx="1" type="body"/>
          </p:nvPr>
        </p:nvSpPr>
        <p:spPr>
          <a:xfrm>
            <a:off x="1070425" y="3281974"/>
            <a:ext cx="7761900" cy="17289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Nunito Sans"/>
              <a:buChar char="❖"/>
            </a:pPr>
            <a:r>
              <a:rPr lang="en">
                <a:latin typeface="Nunito Sans"/>
                <a:ea typeface="Nunito Sans"/>
                <a:cs typeface="Nunito Sans"/>
                <a:sym typeface="Nunito Sans"/>
              </a:rPr>
              <a:t>Variety of events</a:t>
            </a:r>
            <a:endParaRPr>
              <a:latin typeface="Nunito Sans"/>
              <a:ea typeface="Nunito Sans"/>
              <a:cs typeface="Nunito Sans"/>
              <a:sym typeface="Nunito Sans"/>
            </a:endParaRPr>
          </a:p>
          <a:p>
            <a:pPr indent="-317500" lvl="2" marL="1371600" rtl="0" algn="l">
              <a:lnSpc>
                <a:spcPct val="115000"/>
              </a:lnSpc>
              <a:spcBef>
                <a:spcPts val="0"/>
              </a:spcBef>
              <a:spcAft>
                <a:spcPts val="0"/>
              </a:spcAft>
              <a:buSzPts val="1400"/>
              <a:buFont typeface="Nunito Sans"/>
              <a:buChar char="■"/>
            </a:pPr>
            <a:r>
              <a:rPr lang="en">
                <a:latin typeface="Nunito Sans"/>
                <a:ea typeface="Nunito Sans"/>
                <a:cs typeface="Nunito Sans"/>
                <a:sym typeface="Nunito Sans"/>
              </a:rPr>
              <a:t>Monthly coffee mornings here</a:t>
            </a:r>
            <a:endParaRPr>
              <a:latin typeface="Nunito Sans"/>
              <a:ea typeface="Nunito Sans"/>
              <a:cs typeface="Nunito Sans"/>
              <a:sym typeface="Nunito Sans"/>
            </a:endParaRPr>
          </a:p>
          <a:p>
            <a:pPr indent="-317500" lvl="2" marL="1371600" rtl="0" algn="l">
              <a:lnSpc>
                <a:spcPct val="115000"/>
              </a:lnSpc>
              <a:spcBef>
                <a:spcPts val="0"/>
              </a:spcBef>
              <a:spcAft>
                <a:spcPts val="0"/>
              </a:spcAft>
              <a:buSzPts val="1400"/>
              <a:buFont typeface="Nunito Sans"/>
              <a:buChar char="■"/>
            </a:pPr>
            <a:r>
              <a:rPr lang="en">
                <a:latin typeface="Nunito Sans"/>
                <a:ea typeface="Nunito Sans"/>
                <a:cs typeface="Nunito Sans"/>
                <a:sym typeface="Nunito Sans"/>
              </a:rPr>
              <a:t>Race nights</a:t>
            </a:r>
            <a:endParaRPr>
              <a:latin typeface="Nunito Sans"/>
              <a:ea typeface="Nunito Sans"/>
              <a:cs typeface="Nunito Sans"/>
              <a:sym typeface="Nunito Sans"/>
            </a:endParaRPr>
          </a:p>
          <a:p>
            <a:pPr indent="-317500" lvl="2" marL="1371600" rtl="0" algn="l">
              <a:lnSpc>
                <a:spcPct val="115000"/>
              </a:lnSpc>
              <a:spcBef>
                <a:spcPts val="0"/>
              </a:spcBef>
              <a:spcAft>
                <a:spcPts val="0"/>
              </a:spcAft>
              <a:buSzPts val="1400"/>
              <a:buFont typeface="Nunito Sans"/>
              <a:buChar char="■"/>
            </a:pPr>
            <a:r>
              <a:rPr lang="en">
                <a:latin typeface="Nunito Sans"/>
                <a:ea typeface="Nunito Sans"/>
                <a:cs typeface="Nunito Sans"/>
                <a:sym typeface="Nunito Sans"/>
              </a:rPr>
              <a:t>Quiz nights</a:t>
            </a:r>
            <a:endParaRPr>
              <a:latin typeface="Nunito Sans"/>
              <a:ea typeface="Nunito Sans"/>
              <a:cs typeface="Nunito Sans"/>
              <a:sym typeface="Nunito Sans"/>
            </a:endParaRPr>
          </a:p>
          <a:p>
            <a:pPr indent="-317500" lvl="2" marL="1371600" rtl="0" algn="l">
              <a:lnSpc>
                <a:spcPct val="115000"/>
              </a:lnSpc>
              <a:spcBef>
                <a:spcPts val="0"/>
              </a:spcBef>
              <a:spcAft>
                <a:spcPts val="0"/>
              </a:spcAft>
              <a:buSzPts val="1400"/>
              <a:buFont typeface="Nunito Sans"/>
              <a:buChar char="■"/>
            </a:pPr>
            <a:r>
              <a:rPr lang="en">
                <a:latin typeface="Nunito Sans"/>
                <a:ea typeface="Nunito Sans"/>
                <a:cs typeface="Nunito Sans"/>
                <a:sym typeface="Nunito Sans"/>
              </a:rPr>
              <a:t>Beer festival</a:t>
            </a:r>
            <a:endParaRPr>
              <a:latin typeface="Nunito Sans"/>
              <a:ea typeface="Nunito Sans"/>
              <a:cs typeface="Nunito Sans"/>
              <a:sym typeface="Nunito Sans"/>
            </a:endParaRPr>
          </a:p>
          <a:p>
            <a:pPr indent="-317500" lvl="3" marL="1828800" rtl="0" algn="l">
              <a:lnSpc>
                <a:spcPct val="115000"/>
              </a:lnSpc>
              <a:spcBef>
                <a:spcPts val="0"/>
              </a:spcBef>
              <a:spcAft>
                <a:spcPts val="0"/>
              </a:spcAft>
              <a:buSzPts val="1400"/>
              <a:buFont typeface="Nunito Sans"/>
              <a:buChar char="●"/>
            </a:pPr>
            <a:r>
              <a:rPr lang="en">
                <a:latin typeface="Nunito Sans"/>
                <a:ea typeface="Nunito Sans"/>
                <a:cs typeface="Nunito Sans"/>
                <a:sym typeface="Nunito Sans"/>
              </a:rPr>
              <a:t>Our newest &amp; biggest fundraiser and we need you!</a:t>
            </a:r>
            <a:endParaRPr>
              <a:latin typeface="Nunito Sans"/>
              <a:ea typeface="Nunito Sans"/>
              <a:cs typeface="Nunito Sans"/>
              <a:sym typeface="Nunito Sans"/>
            </a:endParaRPr>
          </a:p>
        </p:txBody>
      </p:sp>
      <p:sp>
        <p:nvSpPr>
          <p:cNvPr id="160" name="Google Shape;160;p21"/>
          <p:cNvSpPr txBox="1"/>
          <p:nvPr/>
        </p:nvSpPr>
        <p:spPr>
          <a:xfrm>
            <a:off x="1070425" y="1147175"/>
            <a:ext cx="7405800" cy="2134800"/>
          </a:xfrm>
          <a:prstGeom prst="rect">
            <a:avLst/>
          </a:prstGeom>
          <a:noFill/>
          <a:ln>
            <a:noFill/>
          </a:ln>
        </p:spPr>
        <p:txBody>
          <a:bodyPr anchorCtr="0" anchor="t" bIns="91425" lIns="91425" spcFirstLastPara="1" rIns="91425" wrap="square" tIns="91425">
            <a:spAutoFit/>
          </a:bodyPr>
          <a:lstStyle/>
          <a:p>
            <a:pPr indent="-317500" lvl="1" marL="9144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Helps to keep costs down for events, programme and free events</a:t>
            </a:r>
            <a:endParaRPr>
              <a:solidFill>
                <a:schemeClr val="dk2"/>
              </a:solidFill>
              <a:latin typeface="Nunito Sans"/>
              <a:ea typeface="Nunito Sans"/>
              <a:cs typeface="Nunito Sans"/>
              <a:sym typeface="Nunito Sans"/>
            </a:endParaRPr>
          </a:p>
          <a:p>
            <a:pPr indent="-317500" lvl="2" marL="13716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Costs in 2027 - Jamboree : £3,500. Canada : £3,500.</a:t>
            </a:r>
            <a:endParaRPr>
              <a:solidFill>
                <a:schemeClr val="dk2"/>
              </a:solidFill>
              <a:latin typeface="Nunito Sans"/>
              <a:ea typeface="Nunito Sans"/>
              <a:cs typeface="Nunito Sans"/>
              <a:sym typeface="Nunito Sans"/>
            </a:endParaRPr>
          </a:p>
          <a:p>
            <a:pPr indent="-317500" lvl="2" marL="13716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Estimated cost for Meltham International : £600</a:t>
            </a:r>
            <a:endParaRPr>
              <a:solidFill>
                <a:schemeClr val="dk2"/>
              </a:solidFill>
              <a:latin typeface="Nunito Sans"/>
              <a:ea typeface="Nunito Sans"/>
              <a:cs typeface="Nunito Sans"/>
              <a:sym typeface="Nunito Sans"/>
            </a:endParaRPr>
          </a:p>
          <a:p>
            <a:pPr indent="-317500" lvl="1" marL="9144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Subsidise events</a:t>
            </a:r>
            <a:endParaRPr>
              <a:solidFill>
                <a:schemeClr val="dk2"/>
              </a:solidFill>
              <a:latin typeface="Nunito Sans"/>
              <a:ea typeface="Nunito Sans"/>
              <a:cs typeface="Nunito Sans"/>
              <a:sym typeface="Nunito Sans"/>
            </a:endParaRPr>
          </a:p>
          <a:p>
            <a:pPr indent="-317500" lvl="1" marL="9144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Hardship fund</a:t>
            </a:r>
            <a:endParaRPr>
              <a:solidFill>
                <a:schemeClr val="dk2"/>
              </a:solidFill>
              <a:latin typeface="Nunito Sans"/>
              <a:ea typeface="Nunito Sans"/>
              <a:cs typeface="Nunito Sans"/>
              <a:sym typeface="Nunito Sans"/>
            </a:endParaRPr>
          </a:p>
          <a:p>
            <a:pPr indent="-317500" lvl="2" marL="13716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(If you need access to this, please speak to me or your section leader)</a:t>
            </a:r>
            <a:endParaRPr>
              <a:solidFill>
                <a:schemeClr val="dk2"/>
              </a:solidFill>
              <a:latin typeface="Nunito Sans"/>
              <a:ea typeface="Nunito Sans"/>
              <a:cs typeface="Nunito Sans"/>
              <a:sym typeface="Nunito Sans"/>
            </a:endParaRPr>
          </a:p>
          <a:p>
            <a:pPr indent="-317500" lvl="1" marL="9144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Upgrade equipment</a:t>
            </a:r>
            <a:endParaRPr>
              <a:solidFill>
                <a:schemeClr val="dk2"/>
              </a:solidFill>
              <a:latin typeface="Nunito Sans"/>
              <a:ea typeface="Nunito Sans"/>
              <a:cs typeface="Nunito Sans"/>
              <a:sym typeface="Nunito Sans"/>
            </a:endParaRPr>
          </a:p>
          <a:p>
            <a:pPr indent="-317500" lvl="2" marL="13716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New tents!</a:t>
            </a:r>
            <a:endParaRPr sz="1800">
              <a:solidFill>
                <a:schemeClr val="dk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64" name="Shape 164"/>
        <p:cNvGrpSpPr/>
        <p:nvPr/>
      </p:nvGrpSpPr>
      <p:grpSpPr>
        <a:xfrm>
          <a:off x="0" y="0"/>
          <a:ext cx="0" cy="0"/>
          <a:chOff x="0" y="0"/>
          <a:chExt cx="0" cy="0"/>
        </a:xfrm>
      </p:grpSpPr>
      <p:sp>
        <p:nvSpPr>
          <p:cNvPr id="165" name="Google Shape;165;p22"/>
          <p:cNvSpPr/>
          <p:nvPr/>
        </p:nvSpPr>
        <p:spPr>
          <a:xfrm>
            <a:off x="-634175" y="-89100"/>
            <a:ext cx="1704600" cy="5321700"/>
          </a:xfrm>
          <a:prstGeom prst="parallelogram">
            <a:avLst>
              <a:gd fmla="val 25000" name="adj"/>
            </a:avLst>
          </a:prstGeom>
          <a:solidFill>
            <a:srgbClr val="7414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22"/>
          <p:cNvSpPr txBox="1"/>
          <p:nvPr>
            <p:ph type="title"/>
          </p:nvPr>
        </p:nvSpPr>
        <p:spPr>
          <a:xfrm>
            <a:off x="177085" y="124075"/>
            <a:ext cx="3498300" cy="572700"/>
          </a:xfrm>
          <a:prstGeom prst="rect">
            <a:avLst/>
          </a:prstGeom>
          <a:solidFill>
            <a:srgbClr val="EFEFEF"/>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E22E12"/>
                </a:solidFill>
                <a:latin typeface="Nunito Sans SemiBold"/>
                <a:ea typeface="Nunito Sans SemiBold"/>
                <a:cs typeface="Nunito Sans SemiBold"/>
                <a:sym typeface="Nunito Sans SemiBold"/>
              </a:rPr>
              <a:t>Beer Festival</a:t>
            </a:r>
            <a:endParaRPr>
              <a:solidFill>
                <a:srgbClr val="E22E12"/>
              </a:solidFill>
              <a:latin typeface="Nunito Sans SemiBold"/>
              <a:ea typeface="Nunito Sans SemiBold"/>
              <a:cs typeface="Nunito Sans SemiBold"/>
              <a:sym typeface="Nunito Sans SemiBold"/>
            </a:endParaRPr>
          </a:p>
        </p:txBody>
      </p:sp>
      <p:pic>
        <p:nvPicPr>
          <p:cNvPr id="167" name="Google Shape;167;p22" title="Polaris Logo.png"/>
          <p:cNvPicPr preferRelativeResize="0"/>
          <p:nvPr/>
        </p:nvPicPr>
        <p:blipFill rotWithShape="1">
          <a:blip r:embed="rId3">
            <a:alphaModFix/>
          </a:blip>
          <a:srcRect b="26438" l="0" r="0" t="0"/>
          <a:stretch/>
        </p:blipFill>
        <p:spPr>
          <a:xfrm>
            <a:off x="7680950" y="4499774"/>
            <a:ext cx="1463040" cy="643737"/>
          </a:xfrm>
          <a:prstGeom prst="rect">
            <a:avLst/>
          </a:prstGeom>
          <a:noFill/>
          <a:ln>
            <a:noFill/>
          </a:ln>
        </p:spPr>
      </p:pic>
      <p:pic>
        <p:nvPicPr>
          <p:cNvPr id="168" name="Google Shape;168;p22" title="logo-generator-linear-purple-png.png"/>
          <p:cNvPicPr preferRelativeResize="0"/>
          <p:nvPr/>
        </p:nvPicPr>
        <p:blipFill rotWithShape="1">
          <a:blip r:embed="rId4">
            <a:alphaModFix/>
          </a:blip>
          <a:srcRect b="0" l="0" r="0" t="13667"/>
          <a:stretch/>
        </p:blipFill>
        <p:spPr>
          <a:xfrm>
            <a:off x="7498083" y="51767"/>
            <a:ext cx="1645921" cy="648686"/>
          </a:xfrm>
          <a:prstGeom prst="rect">
            <a:avLst/>
          </a:prstGeom>
          <a:noFill/>
          <a:ln>
            <a:noFill/>
          </a:ln>
        </p:spPr>
      </p:pic>
      <p:pic>
        <p:nvPicPr>
          <p:cNvPr id="169" name="Google Shape;169;p22" title="Beer festival - save the date.png"/>
          <p:cNvPicPr preferRelativeResize="0"/>
          <p:nvPr/>
        </p:nvPicPr>
        <p:blipFill rotWithShape="1">
          <a:blip r:embed="rId5">
            <a:alphaModFix/>
          </a:blip>
          <a:srcRect b="18340" l="0" r="0" t="17958"/>
          <a:stretch/>
        </p:blipFill>
        <p:spPr>
          <a:xfrm>
            <a:off x="1079291" y="828269"/>
            <a:ext cx="7859477" cy="2816076"/>
          </a:xfrm>
          <a:prstGeom prst="rect">
            <a:avLst/>
          </a:prstGeom>
          <a:noFill/>
          <a:ln>
            <a:noFill/>
          </a:ln>
        </p:spPr>
      </p:pic>
      <p:pic>
        <p:nvPicPr>
          <p:cNvPr id="170" name="Google Shape;170;p22" title="Beer festival QR code.png"/>
          <p:cNvPicPr preferRelativeResize="0"/>
          <p:nvPr/>
        </p:nvPicPr>
        <p:blipFill rotWithShape="1">
          <a:blip r:embed="rId6">
            <a:alphaModFix/>
          </a:blip>
          <a:srcRect b="21697" l="8269" r="10025" t="20736"/>
          <a:stretch/>
        </p:blipFill>
        <p:spPr>
          <a:xfrm>
            <a:off x="4277500" y="3644346"/>
            <a:ext cx="1463052" cy="145795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74" name="Shape 174"/>
        <p:cNvGrpSpPr/>
        <p:nvPr/>
      </p:nvGrpSpPr>
      <p:grpSpPr>
        <a:xfrm>
          <a:off x="0" y="0"/>
          <a:ext cx="0" cy="0"/>
          <a:chOff x="0" y="0"/>
          <a:chExt cx="0" cy="0"/>
        </a:xfrm>
      </p:grpSpPr>
      <p:sp>
        <p:nvSpPr>
          <p:cNvPr id="175" name="Google Shape;175;p23"/>
          <p:cNvSpPr/>
          <p:nvPr/>
        </p:nvSpPr>
        <p:spPr>
          <a:xfrm>
            <a:off x="-634175" y="-89100"/>
            <a:ext cx="1704600" cy="5321700"/>
          </a:xfrm>
          <a:prstGeom prst="parallelogram">
            <a:avLst>
              <a:gd fmla="val 25000" name="adj"/>
            </a:avLst>
          </a:prstGeom>
          <a:solidFill>
            <a:srgbClr val="7414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23"/>
          <p:cNvSpPr txBox="1"/>
          <p:nvPr>
            <p:ph type="title"/>
          </p:nvPr>
        </p:nvSpPr>
        <p:spPr>
          <a:xfrm>
            <a:off x="177085" y="124075"/>
            <a:ext cx="3498300" cy="572700"/>
          </a:xfrm>
          <a:prstGeom prst="rect">
            <a:avLst/>
          </a:prstGeom>
          <a:solidFill>
            <a:srgbClr val="EFEFEF"/>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E22E12"/>
                </a:solidFill>
                <a:latin typeface="Nunito Sans SemiBold"/>
                <a:ea typeface="Nunito Sans SemiBold"/>
                <a:cs typeface="Nunito Sans SemiBold"/>
                <a:sym typeface="Nunito Sans SemiBold"/>
              </a:rPr>
              <a:t>Bonfire Night</a:t>
            </a:r>
            <a:endParaRPr>
              <a:solidFill>
                <a:srgbClr val="E22E12"/>
              </a:solidFill>
              <a:latin typeface="Nunito Sans SemiBold"/>
              <a:ea typeface="Nunito Sans SemiBold"/>
              <a:cs typeface="Nunito Sans SemiBold"/>
              <a:sym typeface="Nunito Sans SemiBold"/>
            </a:endParaRPr>
          </a:p>
        </p:txBody>
      </p:sp>
      <p:pic>
        <p:nvPicPr>
          <p:cNvPr id="177" name="Google Shape;177;p23" title="Polaris Logo.png"/>
          <p:cNvPicPr preferRelativeResize="0"/>
          <p:nvPr/>
        </p:nvPicPr>
        <p:blipFill rotWithShape="1">
          <a:blip r:embed="rId3">
            <a:alphaModFix/>
          </a:blip>
          <a:srcRect b="26438" l="0" r="0" t="0"/>
          <a:stretch/>
        </p:blipFill>
        <p:spPr>
          <a:xfrm>
            <a:off x="7680950" y="4499774"/>
            <a:ext cx="1463040" cy="643737"/>
          </a:xfrm>
          <a:prstGeom prst="rect">
            <a:avLst/>
          </a:prstGeom>
          <a:noFill/>
          <a:ln>
            <a:noFill/>
          </a:ln>
        </p:spPr>
      </p:pic>
      <p:pic>
        <p:nvPicPr>
          <p:cNvPr id="178" name="Google Shape;178;p23" title="logo-generator-linear-purple-png.png"/>
          <p:cNvPicPr preferRelativeResize="0"/>
          <p:nvPr/>
        </p:nvPicPr>
        <p:blipFill rotWithShape="1">
          <a:blip r:embed="rId4">
            <a:alphaModFix/>
          </a:blip>
          <a:srcRect b="0" l="0" r="0" t="13667"/>
          <a:stretch/>
        </p:blipFill>
        <p:spPr>
          <a:xfrm>
            <a:off x="7498083" y="51767"/>
            <a:ext cx="1645921" cy="648686"/>
          </a:xfrm>
          <a:prstGeom prst="rect">
            <a:avLst/>
          </a:prstGeom>
          <a:noFill/>
          <a:ln>
            <a:noFill/>
          </a:ln>
        </p:spPr>
      </p:pic>
      <p:pic>
        <p:nvPicPr>
          <p:cNvPr id="179" name="Google Shape;179;p23"/>
          <p:cNvPicPr preferRelativeResize="0"/>
          <p:nvPr/>
        </p:nvPicPr>
        <p:blipFill rotWithShape="1">
          <a:blip r:embed="rId5">
            <a:alphaModFix/>
          </a:blip>
          <a:srcRect b="0" l="0" r="0" t="0"/>
          <a:stretch/>
        </p:blipFill>
        <p:spPr>
          <a:xfrm>
            <a:off x="3165758" y="696774"/>
            <a:ext cx="3165193" cy="422025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83" name="Shape 183"/>
        <p:cNvGrpSpPr/>
        <p:nvPr/>
      </p:nvGrpSpPr>
      <p:grpSpPr>
        <a:xfrm>
          <a:off x="0" y="0"/>
          <a:ext cx="0" cy="0"/>
          <a:chOff x="0" y="0"/>
          <a:chExt cx="0" cy="0"/>
        </a:xfrm>
      </p:grpSpPr>
      <p:sp>
        <p:nvSpPr>
          <p:cNvPr id="184" name="Google Shape;184;p24"/>
          <p:cNvSpPr/>
          <p:nvPr/>
        </p:nvSpPr>
        <p:spPr>
          <a:xfrm>
            <a:off x="-634175" y="-89100"/>
            <a:ext cx="1704600" cy="5321700"/>
          </a:xfrm>
          <a:prstGeom prst="parallelogram">
            <a:avLst>
              <a:gd fmla="val 25000" name="adj"/>
            </a:avLst>
          </a:prstGeom>
          <a:solidFill>
            <a:srgbClr val="7414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p24"/>
          <p:cNvSpPr txBox="1"/>
          <p:nvPr>
            <p:ph type="title"/>
          </p:nvPr>
        </p:nvSpPr>
        <p:spPr>
          <a:xfrm>
            <a:off x="177085" y="124075"/>
            <a:ext cx="3498300" cy="572700"/>
          </a:xfrm>
          <a:prstGeom prst="rect">
            <a:avLst/>
          </a:prstGeom>
          <a:solidFill>
            <a:srgbClr val="EFEFEF"/>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E22E12"/>
                </a:solidFill>
                <a:latin typeface="Nunito Sans SemiBold"/>
                <a:ea typeface="Nunito Sans SemiBold"/>
                <a:cs typeface="Nunito Sans SemiBold"/>
                <a:sym typeface="Nunito Sans SemiBold"/>
              </a:rPr>
              <a:t>The Link</a:t>
            </a:r>
            <a:endParaRPr>
              <a:solidFill>
                <a:srgbClr val="E22E12"/>
              </a:solidFill>
              <a:latin typeface="Nunito Sans SemiBold"/>
              <a:ea typeface="Nunito Sans SemiBold"/>
              <a:cs typeface="Nunito Sans SemiBold"/>
              <a:sym typeface="Nunito Sans SemiBold"/>
            </a:endParaRPr>
          </a:p>
        </p:txBody>
      </p:sp>
      <p:pic>
        <p:nvPicPr>
          <p:cNvPr id="186" name="Google Shape;186;p24" title="Polaris Logo.png"/>
          <p:cNvPicPr preferRelativeResize="0"/>
          <p:nvPr/>
        </p:nvPicPr>
        <p:blipFill rotWithShape="1">
          <a:blip r:embed="rId3">
            <a:alphaModFix/>
          </a:blip>
          <a:srcRect b="26438" l="0" r="0" t="0"/>
          <a:stretch/>
        </p:blipFill>
        <p:spPr>
          <a:xfrm>
            <a:off x="7680950" y="4499774"/>
            <a:ext cx="1463040" cy="643737"/>
          </a:xfrm>
          <a:prstGeom prst="rect">
            <a:avLst/>
          </a:prstGeom>
          <a:noFill/>
          <a:ln>
            <a:noFill/>
          </a:ln>
        </p:spPr>
      </p:pic>
      <p:pic>
        <p:nvPicPr>
          <p:cNvPr id="187" name="Google Shape;187;p24" title="logo-generator-linear-purple-png.png"/>
          <p:cNvPicPr preferRelativeResize="0"/>
          <p:nvPr/>
        </p:nvPicPr>
        <p:blipFill rotWithShape="1">
          <a:blip r:embed="rId4">
            <a:alphaModFix/>
          </a:blip>
          <a:srcRect b="0" l="0" r="0" t="13667"/>
          <a:stretch/>
        </p:blipFill>
        <p:spPr>
          <a:xfrm>
            <a:off x="7498083" y="51767"/>
            <a:ext cx="1645921" cy="64868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191" name="Shape 191"/>
        <p:cNvGrpSpPr/>
        <p:nvPr/>
      </p:nvGrpSpPr>
      <p:grpSpPr>
        <a:xfrm>
          <a:off x="0" y="0"/>
          <a:ext cx="0" cy="0"/>
          <a:chOff x="0" y="0"/>
          <a:chExt cx="0" cy="0"/>
        </a:xfrm>
      </p:grpSpPr>
      <p:sp>
        <p:nvSpPr>
          <p:cNvPr id="192" name="Google Shape;192;p25"/>
          <p:cNvSpPr/>
          <p:nvPr/>
        </p:nvSpPr>
        <p:spPr>
          <a:xfrm>
            <a:off x="-634175" y="-89100"/>
            <a:ext cx="1704600" cy="5321700"/>
          </a:xfrm>
          <a:prstGeom prst="parallelogram">
            <a:avLst>
              <a:gd fmla="val 25000" name="adj"/>
            </a:avLst>
          </a:prstGeom>
          <a:solidFill>
            <a:srgbClr val="7414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25"/>
          <p:cNvSpPr txBox="1"/>
          <p:nvPr>
            <p:ph type="title"/>
          </p:nvPr>
        </p:nvSpPr>
        <p:spPr>
          <a:xfrm>
            <a:off x="177085" y="124075"/>
            <a:ext cx="3498300" cy="572700"/>
          </a:xfrm>
          <a:prstGeom prst="rect">
            <a:avLst/>
          </a:prstGeom>
          <a:solidFill>
            <a:srgbClr val="EFEFEF"/>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u="sng">
                <a:solidFill>
                  <a:srgbClr val="E22E12"/>
                </a:solidFill>
                <a:latin typeface="Nunito Sans SemiBold"/>
                <a:ea typeface="Nunito Sans SemiBold"/>
                <a:cs typeface="Nunito Sans SemiBold"/>
                <a:sym typeface="Nunito Sans SemiBold"/>
              </a:rPr>
              <a:t>Volunteering Credits</a:t>
            </a:r>
            <a:endParaRPr u="sng">
              <a:solidFill>
                <a:srgbClr val="E22E12"/>
              </a:solidFill>
              <a:latin typeface="Nunito Sans SemiBold"/>
              <a:ea typeface="Nunito Sans SemiBold"/>
              <a:cs typeface="Nunito Sans SemiBold"/>
              <a:sym typeface="Nunito Sans SemiBold"/>
            </a:endParaRPr>
          </a:p>
        </p:txBody>
      </p:sp>
      <p:sp>
        <p:nvSpPr>
          <p:cNvPr id="194" name="Google Shape;194;p25"/>
          <p:cNvSpPr txBox="1"/>
          <p:nvPr>
            <p:ph idx="1" type="body"/>
          </p:nvPr>
        </p:nvSpPr>
        <p:spPr>
          <a:xfrm>
            <a:off x="1070425" y="924703"/>
            <a:ext cx="7761900" cy="572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b="1" lang="en">
                <a:latin typeface="Nunito Sans"/>
                <a:ea typeface="Nunito Sans"/>
                <a:cs typeface="Nunito Sans"/>
                <a:sym typeface="Nunito Sans"/>
              </a:rPr>
              <a:t>Fundraise today. Help pay for </a:t>
            </a:r>
            <a:r>
              <a:rPr b="1" lang="en">
                <a:latin typeface="Nunito Sans"/>
                <a:ea typeface="Nunito Sans"/>
                <a:cs typeface="Nunito Sans"/>
                <a:sym typeface="Nunito Sans"/>
              </a:rPr>
              <a:t>tomorrow</a:t>
            </a:r>
            <a:r>
              <a:rPr b="1" lang="en">
                <a:latin typeface="Nunito Sans"/>
                <a:ea typeface="Nunito Sans"/>
                <a:cs typeface="Nunito Sans"/>
                <a:sym typeface="Nunito Sans"/>
              </a:rPr>
              <a:t>’s adventures.</a:t>
            </a:r>
            <a:endParaRPr i="1" u="sng">
              <a:latin typeface="Nunito Sans"/>
              <a:ea typeface="Nunito Sans"/>
              <a:cs typeface="Nunito Sans"/>
              <a:sym typeface="Nunito Sans"/>
            </a:endParaRPr>
          </a:p>
        </p:txBody>
      </p:sp>
      <p:pic>
        <p:nvPicPr>
          <p:cNvPr id="195" name="Google Shape;195;p25" title="Polaris Logo.png"/>
          <p:cNvPicPr preferRelativeResize="0"/>
          <p:nvPr/>
        </p:nvPicPr>
        <p:blipFill rotWithShape="1">
          <a:blip r:embed="rId3">
            <a:alphaModFix/>
          </a:blip>
          <a:srcRect b="26438" l="0" r="0" t="0"/>
          <a:stretch/>
        </p:blipFill>
        <p:spPr>
          <a:xfrm>
            <a:off x="7680950" y="4499774"/>
            <a:ext cx="1463040" cy="643737"/>
          </a:xfrm>
          <a:prstGeom prst="rect">
            <a:avLst/>
          </a:prstGeom>
          <a:noFill/>
          <a:ln>
            <a:noFill/>
          </a:ln>
        </p:spPr>
      </p:pic>
      <p:pic>
        <p:nvPicPr>
          <p:cNvPr id="196" name="Google Shape;196;p25" title="logo-generator-linear-purple-png.png"/>
          <p:cNvPicPr preferRelativeResize="0"/>
          <p:nvPr/>
        </p:nvPicPr>
        <p:blipFill rotWithShape="1">
          <a:blip r:embed="rId4">
            <a:alphaModFix/>
          </a:blip>
          <a:srcRect b="0" l="0" r="0" t="13667"/>
          <a:stretch/>
        </p:blipFill>
        <p:spPr>
          <a:xfrm>
            <a:off x="7498083" y="51767"/>
            <a:ext cx="1645921" cy="648686"/>
          </a:xfrm>
          <a:prstGeom prst="rect">
            <a:avLst/>
          </a:prstGeom>
          <a:noFill/>
          <a:ln>
            <a:noFill/>
          </a:ln>
        </p:spPr>
      </p:pic>
      <p:sp>
        <p:nvSpPr>
          <p:cNvPr id="197" name="Google Shape;197;p25"/>
          <p:cNvSpPr txBox="1"/>
          <p:nvPr/>
        </p:nvSpPr>
        <p:spPr>
          <a:xfrm>
            <a:off x="1070425" y="1497400"/>
            <a:ext cx="7643700" cy="681000"/>
          </a:xfrm>
          <a:prstGeom prst="rect">
            <a:avLst/>
          </a:prstGeom>
          <a:noFill/>
          <a:ln>
            <a:noFill/>
          </a:ln>
        </p:spPr>
        <p:txBody>
          <a:bodyPr anchorCtr="0" anchor="t" bIns="91425" lIns="91425" spcFirstLastPara="1" rIns="91425" wrap="square" tIns="91425">
            <a:spAutoFit/>
          </a:bodyPr>
          <a:lstStyle/>
          <a:p>
            <a:pPr indent="-323850" lvl="0" marL="457200" rtl="0" algn="l">
              <a:lnSpc>
                <a:spcPct val="115000"/>
              </a:lnSpc>
              <a:spcBef>
                <a:spcPts val="0"/>
              </a:spcBef>
              <a:spcAft>
                <a:spcPts val="0"/>
              </a:spcAft>
              <a:buClr>
                <a:schemeClr val="dk2"/>
              </a:buClr>
              <a:buSzPts val="1500"/>
              <a:buFont typeface="Nunito Sans"/>
              <a:buChar char="❖"/>
            </a:pPr>
            <a:r>
              <a:rPr lang="en" sz="1500">
                <a:solidFill>
                  <a:schemeClr val="dk2"/>
                </a:solidFill>
                <a:latin typeface="Nunito Sans"/>
                <a:ea typeface="Nunito Sans"/>
                <a:cs typeface="Nunito Sans"/>
                <a:sym typeface="Nunito Sans"/>
              </a:rPr>
              <a:t>Young people and their families can take part in designated fundraising activities and build up Fundraising Credits.</a:t>
            </a:r>
            <a:endParaRPr sz="1500">
              <a:solidFill>
                <a:schemeClr val="dk2"/>
              </a:solidFill>
            </a:endParaRPr>
          </a:p>
        </p:txBody>
      </p:sp>
      <p:sp>
        <p:nvSpPr>
          <p:cNvPr id="198" name="Google Shape;198;p25"/>
          <p:cNvSpPr txBox="1"/>
          <p:nvPr/>
        </p:nvSpPr>
        <p:spPr>
          <a:xfrm>
            <a:off x="1070425" y="2178400"/>
            <a:ext cx="7358100" cy="2008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500">
                <a:solidFill>
                  <a:schemeClr val="dk2"/>
                </a:solidFill>
                <a:latin typeface="Nunito Sans"/>
                <a:ea typeface="Nunito Sans"/>
                <a:cs typeface="Nunito Sans"/>
                <a:sym typeface="Nunito Sans"/>
              </a:rPr>
              <a:t>Those credits can then help pay for:</a:t>
            </a:r>
            <a:endParaRPr sz="1500">
              <a:solidFill>
                <a:schemeClr val="dk2"/>
              </a:solidFill>
              <a:latin typeface="Nunito Sans"/>
              <a:ea typeface="Nunito Sans"/>
              <a:cs typeface="Nunito Sans"/>
              <a:sym typeface="Nunito Sans"/>
            </a:endParaRPr>
          </a:p>
          <a:p>
            <a:pPr indent="0" lvl="0" marL="0" rtl="0" algn="l">
              <a:lnSpc>
                <a:spcPct val="115000"/>
              </a:lnSpc>
              <a:spcBef>
                <a:spcPts val="0"/>
              </a:spcBef>
              <a:spcAft>
                <a:spcPts val="0"/>
              </a:spcAft>
              <a:buClr>
                <a:schemeClr val="dk1"/>
              </a:buClr>
              <a:buSzPts val="1100"/>
              <a:buFont typeface="Arial"/>
              <a:buNone/>
            </a:pPr>
            <a:r>
              <a:t/>
            </a:r>
            <a:endParaRPr sz="1500">
              <a:solidFill>
                <a:schemeClr val="dk2"/>
              </a:solidFill>
              <a:latin typeface="Nunito Sans"/>
              <a:ea typeface="Nunito Sans"/>
              <a:cs typeface="Nunito Sans"/>
              <a:sym typeface="Nunito Sans"/>
            </a:endParaRPr>
          </a:p>
          <a:p>
            <a:pPr indent="-323850" lvl="0" marL="457200" rtl="0" algn="l">
              <a:lnSpc>
                <a:spcPct val="115000"/>
              </a:lnSpc>
              <a:spcBef>
                <a:spcPts val="0"/>
              </a:spcBef>
              <a:spcAft>
                <a:spcPts val="0"/>
              </a:spcAft>
              <a:buClr>
                <a:schemeClr val="dk2"/>
              </a:buClr>
              <a:buSzPts val="1500"/>
              <a:buFont typeface="Nunito Sans"/>
              <a:buChar char="❖"/>
            </a:pPr>
            <a:r>
              <a:rPr lang="en" sz="1500">
                <a:solidFill>
                  <a:schemeClr val="dk2"/>
                </a:solidFill>
                <a:latin typeface="Nunito Sans"/>
                <a:ea typeface="Nunito Sans"/>
                <a:cs typeface="Nunito Sans"/>
                <a:sym typeface="Nunito Sans"/>
              </a:rPr>
              <a:t>Camps &amp; residentials</a:t>
            </a:r>
            <a:endParaRPr sz="1500">
              <a:solidFill>
                <a:schemeClr val="dk2"/>
              </a:solidFill>
              <a:latin typeface="Nunito Sans"/>
              <a:ea typeface="Nunito Sans"/>
              <a:cs typeface="Nunito Sans"/>
              <a:sym typeface="Nunito Sans"/>
            </a:endParaRPr>
          </a:p>
          <a:p>
            <a:pPr indent="-323850" lvl="0" marL="457200" rtl="0" algn="l">
              <a:lnSpc>
                <a:spcPct val="115000"/>
              </a:lnSpc>
              <a:spcBef>
                <a:spcPts val="0"/>
              </a:spcBef>
              <a:spcAft>
                <a:spcPts val="0"/>
              </a:spcAft>
              <a:buClr>
                <a:schemeClr val="dk2"/>
              </a:buClr>
              <a:buSzPts val="1500"/>
              <a:buFont typeface="Nunito Sans"/>
              <a:buChar char="❖"/>
            </a:pPr>
            <a:r>
              <a:rPr lang="en" sz="1500">
                <a:solidFill>
                  <a:schemeClr val="dk2"/>
                </a:solidFill>
                <a:latin typeface="Nunito Sans"/>
                <a:ea typeface="Nunito Sans"/>
                <a:cs typeface="Nunito Sans"/>
                <a:sym typeface="Nunito Sans"/>
              </a:rPr>
              <a:t>Major UK Scout events</a:t>
            </a:r>
            <a:endParaRPr sz="1500">
              <a:solidFill>
                <a:schemeClr val="dk2"/>
              </a:solidFill>
              <a:latin typeface="Nunito Sans"/>
              <a:ea typeface="Nunito Sans"/>
              <a:cs typeface="Nunito Sans"/>
              <a:sym typeface="Nunito Sans"/>
            </a:endParaRPr>
          </a:p>
          <a:p>
            <a:pPr indent="-323850" lvl="0" marL="457200" rtl="0" algn="l">
              <a:lnSpc>
                <a:spcPct val="115000"/>
              </a:lnSpc>
              <a:spcBef>
                <a:spcPts val="0"/>
              </a:spcBef>
              <a:spcAft>
                <a:spcPts val="0"/>
              </a:spcAft>
              <a:buClr>
                <a:schemeClr val="dk2"/>
              </a:buClr>
              <a:buSzPts val="1500"/>
              <a:buFont typeface="Nunito Sans"/>
              <a:buChar char="❖"/>
            </a:pPr>
            <a:r>
              <a:rPr lang="en" sz="1500">
                <a:solidFill>
                  <a:schemeClr val="dk2"/>
                </a:solidFill>
                <a:latin typeface="Nunito Sans"/>
                <a:ea typeface="Nunito Sans"/>
                <a:cs typeface="Nunito Sans"/>
                <a:sym typeface="Nunito Sans"/>
              </a:rPr>
              <a:t>International adventures</a:t>
            </a:r>
            <a:endParaRPr sz="1500">
              <a:solidFill>
                <a:schemeClr val="dk2"/>
              </a:solidFill>
              <a:latin typeface="Nunito Sans"/>
              <a:ea typeface="Nunito Sans"/>
              <a:cs typeface="Nunito Sans"/>
              <a:sym typeface="Nunito Sans"/>
            </a:endParaRPr>
          </a:p>
          <a:p>
            <a:pPr indent="0" lvl="0" marL="0" rtl="0" algn="l">
              <a:lnSpc>
                <a:spcPct val="115000"/>
              </a:lnSpc>
              <a:spcBef>
                <a:spcPts val="0"/>
              </a:spcBef>
              <a:spcAft>
                <a:spcPts val="0"/>
              </a:spcAft>
              <a:buClr>
                <a:schemeClr val="dk1"/>
              </a:buClr>
              <a:buSzPts val="1100"/>
              <a:buFont typeface="Arial"/>
              <a:buNone/>
            </a:pPr>
            <a:r>
              <a:t/>
            </a:r>
            <a:endParaRPr sz="1500">
              <a:solidFill>
                <a:schemeClr val="dk2"/>
              </a:solidFill>
              <a:latin typeface="Nunito Sans"/>
              <a:ea typeface="Nunito Sans"/>
              <a:cs typeface="Nunito Sans"/>
              <a:sym typeface="Nunito Sans"/>
            </a:endParaRPr>
          </a:p>
          <a:p>
            <a:pPr indent="0" lvl="0" marL="0" rtl="0" algn="l">
              <a:lnSpc>
                <a:spcPct val="115000"/>
              </a:lnSpc>
              <a:spcBef>
                <a:spcPts val="0"/>
              </a:spcBef>
              <a:spcAft>
                <a:spcPts val="0"/>
              </a:spcAft>
              <a:buClr>
                <a:schemeClr val="dk1"/>
              </a:buClr>
              <a:buSzPts val="1100"/>
              <a:buFont typeface="Arial"/>
              <a:buNone/>
            </a:pPr>
            <a:r>
              <a:rPr b="1" lang="en" sz="1500">
                <a:solidFill>
                  <a:schemeClr val="dk2"/>
                </a:solidFill>
                <a:latin typeface="Nunito Sans"/>
                <a:ea typeface="Nunito Sans"/>
                <a:cs typeface="Nunito Sans"/>
                <a:sym typeface="Nunito Sans"/>
              </a:rPr>
              <a:t>Credits stay with the young person from Beavers through to Explorers.</a:t>
            </a:r>
            <a:endParaRPr sz="1800">
              <a:solidFill>
                <a:schemeClr val="dk2"/>
              </a:solidFill>
            </a:endParaRPr>
          </a:p>
        </p:txBody>
      </p:sp>
      <p:sp>
        <p:nvSpPr>
          <p:cNvPr id="199" name="Google Shape;199;p25"/>
          <p:cNvSpPr txBox="1"/>
          <p:nvPr/>
        </p:nvSpPr>
        <p:spPr>
          <a:xfrm>
            <a:off x="1070425" y="4356900"/>
            <a:ext cx="7358100" cy="41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i="1" lang="en" sz="1500" u="sng">
                <a:solidFill>
                  <a:schemeClr val="dk2"/>
                </a:solidFill>
                <a:latin typeface="Nunito Sans"/>
                <a:ea typeface="Nunito Sans"/>
                <a:cs typeface="Nunito Sans"/>
                <a:sym typeface="Nunito Sans"/>
              </a:rPr>
              <a:t>Our aim: make cost as little of a barrier as possible to taking part in Scouting.</a:t>
            </a:r>
            <a:endParaRPr sz="1800">
              <a:solidFill>
                <a:schemeClr val="dk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03" name="Shape 203"/>
        <p:cNvGrpSpPr/>
        <p:nvPr/>
      </p:nvGrpSpPr>
      <p:grpSpPr>
        <a:xfrm>
          <a:off x="0" y="0"/>
          <a:ext cx="0" cy="0"/>
          <a:chOff x="0" y="0"/>
          <a:chExt cx="0" cy="0"/>
        </a:xfrm>
      </p:grpSpPr>
      <p:sp>
        <p:nvSpPr>
          <p:cNvPr id="204" name="Google Shape;204;p26"/>
          <p:cNvSpPr/>
          <p:nvPr/>
        </p:nvSpPr>
        <p:spPr>
          <a:xfrm>
            <a:off x="-634175" y="-89100"/>
            <a:ext cx="1704600" cy="5321700"/>
          </a:xfrm>
          <a:prstGeom prst="parallelogram">
            <a:avLst>
              <a:gd fmla="val 25000" name="adj"/>
            </a:avLst>
          </a:prstGeom>
          <a:solidFill>
            <a:srgbClr val="7414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26"/>
          <p:cNvSpPr txBox="1"/>
          <p:nvPr>
            <p:ph type="title"/>
          </p:nvPr>
        </p:nvSpPr>
        <p:spPr>
          <a:xfrm>
            <a:off x="177066" y="124075"/>
            <a:ext cx="6531000" cy="572700"/>
          </a:xfrm>
          <a:prstGeom prst="rect">
            <a:avLst/>
          </a:prstGeom>
          <a:solidFill>
            <a:srgbClr val="EFEFEF"/>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E22E12"/>
                </a:solidFill>
                <a:latin typeface="Nunito Sans SemiBold"/>
                <a:ea typeface="Nunito Sans SemiBold"/>
                <a:cs typeface="Nunito Sans SemiBold"/>
                <a:sym typeface="Nunito Sans SemiBold"/>
              </a:rPr>
              <a:t>Volunteering Credits - Example</a:t>
            </a:r>
            <a:endParaRPr>
              <a:solidFill>
                <a:srgbClr val="E22E12"/>
              </a:solidFill>
              <a:latin typeface="Nunito Sans SemiBold"/>
              <a:ea typeface="Nunito Sans SemiBold"/>
              <a:cs typeface="Nunito Sans SemiBold"/>
              <a:sym typeface="Nunito Sans SemiBold"/>
            </a:endParaRPr>
          </a:p>
        </p:txBody>
      </p:sp>
      <p:sp>
        <p:nvSpPr>
          <p:cNvPr id="206" name="Google Shape;206;p26"/>
          <p:cNvSpPr txBox="1"/>
          <p:nvPr>
            <p:ph idx="1" type="body"/>
          </p:nvPr>
        </p:nvSpPr>
        <p:spPr>
          <a:xfrm>
            <a:off x="2865950" y="3463175"/>
            <a:ext cx="4348800" cy="16173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i="1" lang="en" sz="1200">
                <a:latin typeface="Nunito Sans"/>
                <a:ea typeface="Nunito Sans"/>
                <a:cs typeface="Nunito Sans"/>
                <a:sym typeface="Nunito Sans"/>
              </a:rPr>
              <a:t>NB.</a:t>
            </a:r>
            <a:endParaRPr i="1" sz="1200">
              <a:latin typeface="Nunito Sans"/>
              <a:ea typeface="Nunito Sans"/>
              <a:cs typeface="Nunito Sans"/>
              <a:sym typeface="Nunito Sans"/>
            </a:endParaRPr>
          </a:p>
          <a:p>
            <a:pPr indent="-304800" lvl="0" marL="457200" rtl="0" algn="l">
              <a:lnSpc>
                <a:spcPct val="115000"/>
              </a:lnSpc>
              <a:spcBef>
                <a:spcPts val="0"/>
              </a:spcBef>
              <a:spcAft>
                <a:spcPts val="0"/>
              </a:spcAft>
              <a:buSzPts val="1200"/>
              <a:buFont typeface="Nunito Sans"/>
              <a:buChar char="●"/>
            </a:pPr>
            <a:r>
              <a:rPr i="1" lang="en" sz="1200">
                <a:latin typeface="Nunito Sans"/>
                <a:ea typeface="Nunito Sans"/>
                <a:cs typeface="Nunito Sans"/>
                <a:sym typeface="Nunito Sans"/>
              </a:rPr>
              <a:t>Parents/carers can fundraise too</a:t>
            </a:r>
            <a:endParaRPr i="1" sz="1200">
              <a:latin typeface="Nunito Sans"/>
              <a:ea typeface="Nunito Sans"/>
              <a:cs typeface="Nunito Sans"/>
              <a:sym typeface="Nunito Sans"/>
            </a:endParaRPr>
          </a:p>
          <a:p>
            <a:pPr indent="-304800" lvl="0" marL="457200" rtl="0" algn="l">
              <a:lnSpc>
                <a:spcPct val="115000"/>
              </a:lnSpc>
              <a:spcBef>
                <a:spcPts val="0"/>
              </a:spcBef>
              <a:spcAft>
                <a:spcPts val="0"/>
              </a:spcAft>
              <a:buSzPts val="1200"/>
              <a:buFont typeface="Nunito Sans"/>
              <a:buChar char="●"/>
            </a:pPr>
            <a:r>
              <a:rPr i="1" lang="en" sz="1200">
                <a:latin typeface="Nunito Sans"/>
                <a:ea typeface="Nunito Sans"/>
                <a:cs typeface="Nunito Sans"/>
                <a:sym typeface="Nunito Sans"/>
              </a:rPr>
              <a:t>Credits aren't cash</a:t>
            </a:r>
            <a:endParaRPr i="1" sz="1200">
              <a:latin typeface="Nunito Sans"/>
              <a:ea typeface="Nunito Sans"/>
              <a:cs typeface="Nunito Sans"/>
              <a:sym typeface="Nunito Sans"/>
            </a:endParaRPr>
          </a:p>
          <a:p>
            <a:pPr indent="-304800" lvl="0" marL="457200" rtl="0" algn="l">
              <a:lnSpc>
                <a:spcPct val="115000"/>
              </a:lnSpc>
              <a:spcBef>
                <a:spcPts val="0"/>
              </a:spcBef>
              <a:spcAft>
                <a:spcPts val="0"/>
              </a:spcAft>
              <a:buSzPts val="1200"/>
              <a:buFont typeface="Nunito Sans"/>
              <a:buChar char="●"/>
            </a:pPr>
            <a:r>
              <a:rPr i="1" lang="en" sz="1200">
                <a:latin typeface="Nunito Sans"/>
                <a:ea typeface="Nunito Sans"/>
                <a:cs typeface="Nunito Sans"/>
                <a:sym typeface="Nunito Sans"/>
              </a:rPr>
              <a:t>Fundraising doesn't affect event selection</a:t>
            </a:r>
            <a:endParaRPr i="1" sz="1200">
              <a:latin typeface="Nunito Sans"/>
              <a:ea typeface="Nunito Sans"/>
              <a:cs typeface="Nunito Sans"/>
              <a:sym typeface="Nunito Sans"/>
            </a:endParaRPr>
          </a:p>
          <a:p>
            <a:pPr indent="-304800" lvl="0" marL="457200" rtl="0" algn="l">
              <a:lnSpc>
                <a:spcPct val="115000"/>
              </a:lnSpc>
              <a:spcBef>
                <a:spcPts val="0"/>
              </a:spcBef>
              <a:spcAft>
                <a:spcPts val="0"/>
              </a:spcAft>
              <a:buSzPts val="1200"/>
              <a:buFont typeface="Nunito Sans"/>
              <a:buChar char="●"/>
            </a:pPr>
            <a:r>
              <a:rPr i="1" lang="en" sz="1200">
                <a:latin typeface="Nunito Sans"/>
                <a:ea typeface="Nunito Sans"/>
                <a:cs typeface="Nunito Sans"/>
                <a:sym typeface="Nunito Sans"/>
              </a:rPr>
              <a:t>Full details in the policy</a:t>
            </a:r>
            <a:endParaRPr i="1" sz="1200">
              <a:latin typeface="Nunito Sans"/>
              <a:ea typeface="Nunito Sans"/>
              <a:cs typeface="Nunito Sans"/>
              <a:sym typeface="Nunito Sans"/>
            </a:endParaRPr>
          </a:p>
          <a:p>
            <a:pPr indent="-304800" lvl="0" marL="457200" rtl="0" algn="l">
              <a:lnSpc>
                <a:spcPct val="115000"/>
              </a:lnSpc>
              <a:spcBef>
                <a:spcPts val="0"/>
              </a:spcBef>
              <a:spcAft>
                <a:spcPts val="0"/>
              </a:spcAft>
              <a:buSzPts val="1200"/>
              <a:buFont typeface="Nunito Sans"/>
              <a:buChar char="●"/>
            </a:pPr>
            <a:r>
              <a:rPr i="1" lang="en" sz="1200">
                <a:latin typeface="Nunito Sans"/>
                <a:ea typeface="Nunito Sans"/>
                <a:cs typeface="Nunito Sans"/>
                <a:sym typeface="Nunito Sans"/>
              </a:rPr>
              <a:t>* Separate to family rota</a:t>
            </a:r>
            <a:endParaRPr i="1" sz="1200">
              <a:latin typeface="Nunito Sans"/>
              <a:ea typeface="Nunito Sans"/>
              <a:cs typeface="Nunito Sans"/>
              <a:sym typeface="Nunito Sans"/>
            </a:endParaRPr>
          </a:p>
        </p:txBody>
      </p:sp>
      <p:pic>
        <p:nvPicPr>
          <p:cNvPr id="207" name="Google Shape;207;p26" title="Polaris Logo.png"/>
          <p:cNvPicPr preferRelativeResize="0"/>
          <p:nvPr/>
        </p:nvPicPr>
        <p:blipFill rotWithShape="1">
          <a:blip r:embed="rId3">
            <a:alphaModFix/>
          </a:blip>
          <a:srcRect b="26438" l="0" r="0" t="0"/>
          <a:stretch/>
        </p:blipFill>
        <p:spPr>
          <a:xfrm>
            <a:off x="7680950" y="4499774"/>
            <a:ext cx="1463040" cy="643737"/>
          </a:xfrm>
          <a:prstGeom prst="rect">
            <a:avLst/>
          </a:prstGeom>
          <a:noFill/>
          <a:ln>
            <a:noFill/>
          </a:ln>
        </p:spPr>
      </p:pic>
      <p:pic>
        <p:nvPicPr>
          <p:cNvPr id="208" name="Google Shape;208;p26" title="logo-generator-linear-purple-png.png"/>
          <p:cNvPicPr preferRelativeResize="0"/>
          <p:nvPr/>
        </p:nvPicPr>
        <p:blipFill rotWithShape="1">
          <a:blip r:embed="rId4">
            <a:alphaModFix/>
          </a:blip>
          <a:srcRect b="0" l="0" r="0" t="13667"/>
          <a:stretch/>
        </p:blipFill>
        <p:spPr>
          <a:xfrm>
            <a:off x="7498083" y="51767"/>
            <a:ext cx="1645921" cy="648686"/>
          </a:xfrm>
          <a:prstGeom prst="rect">
            <a:avLst/>
          </a:prstGeom>
          <a:noFill/>
          <a:ln>
            <a:noFill/>
          </a:ln>
        </p:spPr>
      </p:pic>
      <p:pic>
        <p:nvPicPr>
          <p:cNvPr id="209" name="Google Shape;209;p26"/>
          <p:cNvPicPr preferRelativeResize="0"/>
          <p:nvPr/>
        </p:nvPicPr>
        <p:blipFill rotWithShape="1">
          <a:blip r:embed="rId5">
            <a:alphaModFix/>
          </a:blip>
          <a:srcRect b="27540" l="3056" r="3495" t="49389"/>
          <a:stretch/>
        </p:blipFill>
        <p:spPr>
          <a:xfrm>
            <a:off x="1342575" y="793735"/>
            <a:ext cx="7395525" cy="258467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13" name="Shape 213"/>
        <p:cNvGrpSpPr/>
        <p:nvPr/>
      </p:nvGrpSpPr>
      <p:grpSpPr>
        <a:xfrm>
          <a:off x="0" y="0"/>
          <a:ext cx="0" cy="0"/>
          <a:chOff x="0" y="0"/>
          <a:chExt cx="0" cy="0"/>
        </a:xfrm>
      </p:grpSpPr>
      <p:sp>
        <p:nvSpPr>
          <p:cNvPr id="214" name="Google Shape;214;p27"/>
          <p:cNvSpPr/>
          <p:nvPr/>
        </p:nvSpPr>
        <p:spPr>
          <a:xfrm>
            <a:off x="-634175" y="-89100"/>
            <a:ext cx="1704600" cy="5321700"/>
          </a:xfrm>
          <a:prstGeom prst="parallelogram">
            <a:avLst>
              <a:gd fmla="val 25000" name="adj"/>
            </a:avLst>
          </a:prstGeom>
          <a:solidFill>
            <a:srgbClr val="7414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p27"/>
          <p:cNvSpPr txBox="1"/>
          <p:nvPr>
            <p:ph type="title"/>
          </p:nvPr>
        </p:nvSpPr>
        <p:spPr>
          <a:xfrm>
            <a:off x="177085" y="124075"/>
            <a:ext cx="3498300" cy="572700"/>
          </a:xfrm>
          <a:prstGeom prst="rect">
            <a:avLst/>
          </a:prstGeom>
          <a:solidFill>
            <a:srgbClr val="EFEFEF"/>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E22E12"/>
                </a:solidFill>
                <a:latin typeface="Nunito Sans SemiBold"/>
                <a:ea typeface="Nunito Sans SemiBold"/>
                <a:cs typeface="Nunito Sans SemiBold"/>
                <a:sym typeface="Nunito Sans SemiBold"/>
              </a:rPr>
              <a:t>In other news….</a:t>
            </a:r>
            <a:endParaRPr>
              <a:solidFill>
                <a:srgbClr val="E22E12"/>
              </a:solidFill>
              <a:latin typeface="Nunito Sans SemiBold"/>
              <a:ea typeface="Nunito Sans SemiBold"/>
              <a:cs typeface="Nunito Sans SemiBold"/>
              <a:sym typeface="Nunito Sans SemiBold"/>
            </a:endParaRPr>
          </a:p>
        </p:txBody>
      </p:sp>
      <p:pic>
        <p:nvPicPr>
          <p:cNvPr id="216" name="Google Shape;216;p27" title="Polaris Logo.png"/>
          <p:cNvPicPr preferRelativeResize="0"/>
          <p:nvPr/>
        </p:nvPicPr>
        <p:blipFill rotWithShape="1">
          <a:blip r:embed="rId3">
            <a:alphaModFix/>
          </a:blip>
          <a:srcRect b="26438" l="0" r="0" t="0"/>
          <a:stretch/>
        </p:blipFill>
        <p:spPr>
          <a:xfrm>
            <a:off x="7680950" y="4499774"/>
            <a:ext cx="1463040" cy="643737"/>
          </a:xfrm>
          <a:prstGeom prst="rect">
            <a:avLst/>
          </a:prstGeom>
          <a:noFill/>
          <a:ln>
            <a:noFill/>
          </a:ln>
        </p:spPr>
      </p:pic>
      <p:pic>
        <p:nvPicPr>
          <p:cNvPr id="217" name="Google Shape;217;p27" title="logo-generator-linear-purple-png.png"/>
          <p:cNvPicPr preferRelativeResize="0"/>
          <p:nvPr/>
        </p:nvPicPr>
        <p:blipFill rotWithShape="1">
          <a:blip r:embed="rId4">
            <a:alphaModFix/>
          </a:blip>
          <a:srcRect b="0" l="0" r="0" t="13667"/>
          <a:stretch/>
        </p:blipFill>
        <p:spPr>
          <a:xfrm>
            <a:off x="7498083" y="51767"/>
            <a:ext cx="1645921" cy="64868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21" name="Shape 221"/>
        <p:cNvGrpSpPr/>
        <p:nvPr/>
      </p:nvGrpSpPr>
      <p:grpSpPr>
        <a:xfrm>
          <a:off x="0" y="0"/>
          <a:ext cx="0" cy="0"/>
          <a:chOff x="0" y="0"/>
          <a:chExt cx="0" cy="0"/>
        </a:xfrm>
      </p:grpSpPr>
      <p:sp>
        <p:nvSpPr>
          <p:cNvPr id="222" name="Google Shape;222;p28"/>
          <p:cNvSpPr/>
          <p:nvPr/>
        </p:nvSpPr>
        <p:spPr>
          <a:xfrm>
            <a:off x="-634175" y="-89100"/>
            <a:ext cx="1704600" cy="5321700"/>
          </a:xfrm>
          <a:prstGeom prst="parallelogram">
            <a:avLst>
              <a:gd fmla="val 25000" name="adj"/>
            </a:avLst>
          </a:prstGeom>
          <a:solidFill>
            <a:srgbClr val="7414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28"/>
          <p:cNvSpPr txBox="1"/>
          <p:nvPr>
            <p:ph type="title"/>
          </p:nvPr>
        </p:nvSpPr>
        <p:spPr>
          <a:xfrm>
            <a:off x="177085" y="124075"/>
            <a:ext cx="3498300" cy="572700"/>
          </a:xfrm>
          <a:prstGeom prst="rect">
            <a:avLst/>
          </a:prstGeom>
          <a:solidFill>
            <a:srgbClr val="EFEFEF"/>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u="sng">
                <a:solidFill>
                  <a:srgbClr val="E22E12"/>
                </a:solidFill>
                <a:latin typeface="Nunito Sans SemiBold"/>
                <a:ea typeface="Nunito Sans SemiBold"/>
                <a:cs typeface="Nunito Sans SemiBold"/>
                <a:sym typeface="Nunito Sans SemiBold"/>
              </a:rPr>
              <a:t>Hoodies</a:t>
            </a:r>
            <a:endParaRPr u="sng">
              <a:solidFill>
                <a:srgbClr val="E22E12"/>
              </a:solidFill>
              <a:latin typeface="Nunito Sans SemiBold"/>
              <a:ea typeface="Nunito Sans SemiBold"/>
              <a:cs typeface="Nunito Sans SemiBold"/>
              <a:sym typeface="Nunito Sans SemiBold"/>
            </a:endParaRPr>
          </a:p>
        </p:txBody>
      </p:sp>
      <p:pic>
        <p:nvPicPr>
          <p:cNvPr id="224" name="Google Shape;224;p28" title="Polaris Logo.png"/>
          <p:cNvPicPr preferRelativeResize="0"/>
          <p:nvPr/>
        </p:nvPicPr>
        <p:blipFill rotWithShape="1">
          <a:blip r:embed="rId3">
            <a:alphaModFix/>
          </a:blip>
          <a:srcRect b="26438" l="0" r="0" t="0"/>
          <a:stretch/>
        </p:blipFill>
        <p:spPr>
          <a:xfrm>
            <a:off x="7680950" y="4499774"/>
            <a:ext cx="1463040" cy="643737"/>
          </a:xfrm>
          <a:prstGeom prst="rect">
            <a:avLst/>
          </a:prstGeom>
          <a:noFill/>
          <a:ln>
            <a:noFill/>
          </a:ln>
        </p:spPr>
      </p:pic>
      <p:pic>
        <p:nvPicPr>
          <p:cNvPr id="225" name="Google Shape;225;p28" title="logo-generator-linear-purple-png.png"/>
          <p:cNvPicPr preferRelativeResize="0"/>
          <p:nvPr/>
        </p:nvPicPr>
        <p:blipFill rotWithShape="1">
          <a:blip r:embed="rId4">
            <a:alphaModFix/>
          </a:blip>
          <a:srcRect b="0" l="0" r="0" t="13667"/>
          <a:stretch/>
        </p:blipFill>
        <p:spPr>
          <a:xfrm>
            <a:off x="7498083" y="51767"/>
            <a:ext cx="1645921" cy="648686"/>
          </a:xfrm>
          <a:prstGeom prst="rect">
            <a:avLst/>
          </a:prstGeom>
          <a:noFill/>
          <a:ln>
            <a:noFill/>
          </a:ln>
        </p:spPr>
      </p:pic>
      <p:pic>
        <p:nvPicPr>
          <p:cNvPr id="226" name="Google Shape;226;p28"/>
          <p:cNvPicPr preferRelativeResize="0"/>
          <p:nvPr/>
        </p:nvPicPr>
        <p:blipFill>
          <a:blip r:embed="rId5">
            <a:alphaModFix/>
          </a:blip>
          <a:stretch>
            <a:fillRect/>
          </a:stretch>
        </p:blipFill>
        <p:spPr>
          <a:xfrm>
            <a:off x="1402300" y="752350"/>
            <a:ext cx="6339403" cy="3416401"/>
          </a:xfrm>
          <a:prstGeom prst="rect">
            <a:avLst/>
          </a:prstGeom>
          <a:noFill/>
          <a:ln>
            <a:noFill/>
          </a:ln>
        </p:spPr>
      </p:pic>
      <p:pic>
        <p:nvPicPr>
          <p:cNvPr id="227" name="Google Shape;227;p28" title="Untitled design.png"/>
          <p:cNvPicPr preferRelativeResize="0"/>
          <p:nvPr/>
        </p:nvPicPr>
        <p:blipFill rotWithShape="1">
          <a:blip r:embed="rId6">
            <a:alphaModFix/>
          </a:blip>
          <a:srcRect b="21449" l="8855" r="8921" t="19786"/>
          <a:stretch/>
        </p:blipFill>
        <p:spPr>
          <a:xfrm>
            <a:off x="2304050" y="3638275"/>
            <a:ext cx="1342650" cy="1357200"/>
          </a:xfrm>
          <a:prstGeom prst="rect">
            <a:avLst/>
          </a:prstGeom>
          <a:noFill/>
          <a:ln>
            <a:noFill/>
          </a:ln>
        </p:spPr>
      </p:pic>
      <p:sp>
        <p:nvSpPr>
          <p:cNvPr id="228" name="Google Shape;228;p28"/>
          <p:cNvSpPr txBox="1"/>
          <p:nvPr/>
        </p:nvSpPr>
        <p:spPr>
          <a:xfrm>
            <a:off x="3873700" y="4539850"/>
            <a:ext cx="3735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u="sng">
                <a:solidFill>
                  <a:schemeClr val="hlink"/>
                </a:solidFill>
                <a:hlinkClick r:id="rId7"/>
              </a:rPr>
              <a:t>https://meltham-scout-group.sumupstore.com/</a:t>
            </a:r>
            <a:endParaRPr sz="1200">
              <a:solidFill>
                <a:schemeClr val="dk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32" name="Shape 232"/>
        <p:cNvGrpSpPr/>
        <p:nvPr/>
      </p:nvGrpSpPr>
      <p:grpSpPr>
        <a:xfrm>
          <a:off x="0" y="0"/>
          <a:ext cx="0" cy="0"/>
          <a:chOff x="0" y="0"/>
          <a:chExt cx="0" cy="0"/>
        </a:xfrm>
      </p:grpSpPr>
      <p:sp>
        <p:nvSpPr>
          <p:cNvPr id="233" name="Google Shape;233;p29"/>
          <p:cNvSpPr/>
          <p:nvPr/>
        </p:nvSpPr>
        <p:spPr>
          <a:xfrm>
            <a:off x="-634175" y="-89100"/>
            <a:ext cx="1704600" cy="5321700"/>
          </a:xfrm>
          <a:prstGeom prst="parallelogram">
            <a:avLst>
              <a:gd fmla="val 25000" name="adj"/>
            </a:avLst>
          </a:prstGeom>
          <a:solidFill>
            <a:srgbClr val="7414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p29"/>
          <p:cNvSpPr txBox="1"/>
          <p:nvPr>
            <p:ph type="title"/>
          </p:nvPr>
        </p:nvSpPr>
        <p:spPr>
          <a:xfrm>
            <a:off x="177085" y="124075"/>
            <a:ext cx="3498300" cy="572700"/>
          </a:xfrm>
          <a:prstGeom prst="rect">
            <a:avLst/>
          </a:prstGeom>
          <a:solidFill>
            <a:srgbClr val="EFEFEF"/>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u="sng">
                <a:solidFill>
                  <a:srgbClr val="E22E12"/>
                </a:solidFill>
                <a:latin typeface="Nunito Sans SemiBold"/>
                <a:ea typeface="Nunito Sans SemiBold"/>
                <a:cs typeface="Nunito Sans SemiBold"/>
                <a:sym typeface="Nunito Sans SemiBold"/>
              </a:rPr>
              <a:t>In other news…</a:t>
            </a:r>
            <a:endParaRPr u="sng">
              <a:solidFill>
                <a:srgbClr val="E22E12"/>
              </a:solidFill>
              <a:latin typeface="Nunito Sans SemiBold"/>
              <a:ea typeface="Nunito Sans SemiBold"/>
              <a:cs typeface="Nunito Sans SemiBold"/>
              <a:sym typeface="Nunito Sans SemiBold"/>
            </a:endParaRPr>
          </a:p>
        </p:txBody>
      </p:sp>
      <p:sp>
        <p:nvSpPr>
          <p:cNvPr id="235" name="Google Shape;235;p29"/>
          <p:cNvSpPr txBox="1"/>
          <p:nvPr>
            <p:ph idx="1" type="body"/>
          </p:nvPr>
        </p:nvSpPr>
        <p:spPr>
          <a:xfrm>
            <a:off x="1070425" y="924700"/>
            <a:ext cx="7761900" cy="5232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Nunito Sans"/>
              <a:buChar char="❖"/>
            </a:pPr>
            <a:r>
              <a:rPr lang="en">
                <a:latin typeface="Nunito Sans"/>
                <a:ea typeface="Nunito Sans"/>
                <a:cs typeface="Nunito Sans"/>
                <a:sym typeface="Nunito Sans"/>
              </a:rPr>
              <a:t>In 2023…</a:t>
            </a:r>
            <a:endParaRPr>
              <a:latin typeface="Nunito Sans"/>
              <a:ea typeface="Nunito Sans"/>
              <a:cs typeface="Nunito Sans"/>
              <a:sym typeface="Nunito Sans"/>
            </a:endParaRPr>
          </a:p>
        </p:txBody>
      </p:sp>
      <p:pic>
        <p:nvPicPr>
          <p:cNvPr id="236" name="Google Shape;236;p29" title="Polaris Logo.png"/>
          <p:cNvPicPr preferRelativeResize="0"/>
          <p:nvPr/>
        </p:nvPicPr>
        <p:blipFill rotWithShape="1">
          <a:blip r:embed="rId3">
            <a:alphaModFix/>
          </a:blip>
          <a:srcRect b="26438" l="0" r="0" t="0"/>
          <a:stretch/>
        </p:blipFill>
        <p:spPr>
          <a:xfrm>
            <a:off x="7680950" y="4499774"/>
            <a:ext cx="1463040" cy="643737"/>
          </a:xfrm>
          <a:prstGeom prst="rect">
            <a:avLst/>
          </a:prstGeom>
          <a:noFill/>
          <a:ln>
            <a:noFill/>
          </a:ln>
        </p:spPr>
      </p:pic>
      <p:pic>
        <p:nvPicPr>
          <p:cNvPr id="237" name="Google Shape;237;p29" title="logo-generator-linear-purple-png.png"/>
          <p:cNvPicPr preferRelativeResize="0"/>
          <p:nvPr/>
        </p:nvPicPr>
        <p:blipFill rotWithShape="1">
          <a:blip r:embed="rId4">
            <a:alphaModFix/>
          </a:blip>
          <a:srcRect b="0" l="0" r="0" t="13667"/>
          <a:stretch/>
        </p:blipFill>
        <p:spPr>
          <a:xfrm>
            <a:off x="7498083" y="51767"/>
            <a:ext cx="1645921" cy="648686"/>
          </a:xfrm>
          <a:prstGeom prst="rect">
            <a:avLst/>
          </a:prstGeom>
          <a:noFill/>
          <a:ln>
            <a:noFill/>
          </a:ln>
        </p:spPr>
      </p:pic>
      <p:sp>
        <p:nvSpPr>
          <p:cNvPr id="238" name="Google Shape;238;p29"/>
          <p:cNvSpPr txBox="1"/>
          <p:nvPr/>
        </p:nvSpPr>
        <p:spPr>
          <a:xfrm>
            <a:off x="1070425" y="1316975"/>
            <a:ext cx="7703400" cy="895800"/>
          </a:xfrm>
          <a:prstGeom prst="rect">
            <a:avLst/>
          </a:prstGeom>
          <a:noFill/>
          <a:ln>
            <a:noFill/>
          </a:ln>
        </p:spPr>
        <p:txBody>
          <a:bodyPr anchorCtr="0" anchor="t" bIns="91425" lIns="91425" spcFirstLastPara="1" rIns="91425" wrap="square" tIns="91425">
            <a:spAutoFit/>
          </a:bodyPr>
          <a:lstStyle/>
          <a:p>
            <a:pPr indent="-317500" lvl="1" marL="9144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A two year plan</a:t>
            </a:r>
            <a:endParaRPr>
              <a:solidFill>
                <a:schemeClr val="dk2"/>
              </a:solidFill>
              <a:latin typeface="Nunito Sans"/>
              <a:ea typeface="Nunito Sans"/>
              <a:cs typeface="Nunito Sans"/>
              <a:sym typeface="Nunito Sans"/>
            </a:endParaRPr>
          </a:p>
          <a:p>
            <a:pPr indent="-317500" lvl="2" marL="13716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Grow the section from 4 Cubs</a:t>
            </a:r>
            <a:endParaRPr>
              <a:solidFill>
                <a:schemeClr val="dk2"/>
              </a:solidFill>
              <a:latin typeface="Nunito Sans"/>
              <a:ea typeface="Nunito Sans"/>
              <a:cs typeface="Nunito Sans"/>
              <a:sym typeface="Nunito Sans"/>
            </a:endParaRPr>
          </a:p>
          <a:p>
            <a:pPr indent="-317500" lvl="2" marL="13716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Build a team</a:t>
            </a:r>
            <a:endParaRPr sz="1800">
              <a:solidFill>
                <a:schemeClr val="dk2"/>
              </a:solidFill>
            </a:endParaRPr>
          </a:p>
        </p:txBody>
      </p:sp>
      <p:sp>
        <p:nvSpPr>
          <p:cNvPr id="239" name="Google Shape;239;p29"/>
          <p:cNvSpPr txBox="1"/>
          <p:nvPr/>
        </p:nvSpPr>
        <p:spPr>
          <a:xfrm>
            <a:off x="1070425" y="2114975"/>
            <a:ext cx="7370100" cy="9666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chemeClr val="dk2"/>
              </a:buClr>
              <a:buSzPts val="1800"/>
              <a:buFont typeface="Nunito Sans"/>
              <a:buChar char="❖"/>
            </a:pPr>
            <a:r>
              <a:rPr lang="en" sz="1800">
                <a:solidFill>
                  <a:schemeClr val="dk2"/>
                </a:solidFill>
                <a:latin typeface="Nunito Sans"/>
                <a:ea typeface="Nunito Sans"/>
                <a:cs typeface="Nunito Sans"/>
                <a:sym typeface="Nunito Sans"/>
              </a:rPr>
              <a:t>In July 2027…</a:t>
            </a:r>
            <a:endParaRPr sz="1800">
              <a:solidFill>
                <a:schemeClr val="dk2"/>
              </a:solidFill>
              <a:latin typeface="Nunito Sans"/>
              <a:ea typeface="Nunito Sans"/>
              <a:cs typeface="Nunito Sans"/>
              <a:sym typeface="Nunito Sans"/>
            </a:endParaRPr>
          </a:p>
          <a:p>
            <a:pPr indent="-317500" lvl="1" marL="9144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It’ll be four years</a:t>
            </a:r>
            <a:endParaRPr>
              <a:solidFill>
                <a:schemeClr val="dk2"/>
              </a:solidFill>
              <a:latin typeface="Nunito Sans"/>
              <a:ea typeface="Nunito Sans"/>
              <a:cs typeface="Nunito Sans"/>
              <a:sym typeface="Nunito Sans"/>
            </a:endParaRPr>
          </a:p>
          <a:p>
            <a:pPr indent="-317500" lvl="2" marL="1371600" rtl="0" algn="l">
              <a:lnSpc>
                <a:spcPct val="115000"/>
              </a:lnSpc>
              <a:spcBef>
                <a:spcPts val="0"/>
              </a:spcBef>
              <a:spcAft>
                <a:spcPts val="0"/>
              </a:spcAft>
              <a:buClr>
                <a:schemeClr val="dk2"/>
              </a:buClr>
              <a:buSzPts val="1400"/>
              <a:buFont typeface="Nunito Sans"/>
              <a:buChar char="■"/>
            </a:pPr>
            <a:r>
              <a:rPr lang="en">
                <a:solidFill>
                  <a:schemeClr val="dk2"/>
                </a:solidFill>
                <a:latin typeface="Nunito Sans"/>
                <a:ea typeface="Nunito Sans"/>
                <a:cs typeface="Nunito Sans"/>
                <a:sym typeface="Nunito Sans"/>
              </a:rPr>
              <a:t>Equivalent of two complete rotations of Cub packs</a:t>
            </a:r>
            <a:endParaRPr sz="1800">
              <a:solidFill>
                <a:schemeClr val="dk2"/>
              </a:solidFill>
            </a:endParaRPr>
          </a:p>
        </p:txBody>
      </p:sp>
      <p:sp>
        <p:nvSpPr>
          <p:cNvPr id="240" name="Google Shape;240;p29"/>
          <p:cNvSpPr txBox="1"/>
          <p:nvPr/>
        </p:nvSpPr>
        <p:spPr>
          <a:xfrm>
            <a:off x="1762050" y="3674400"/>
            <a:ext cx="5619900" cy="754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2000">
                <a:solidFill>
                  <a:schemeClr val="dk2"/>
                </a:solidFill>
                <a:latin typeface="Nunito Sans"/>
                <a:ea typeface="Nunito Sans"/>
                <a:cs typeface="Nunito Sans"/>
                <a:sym typeface="Nunito Sans"/>
              </a:rPr>
              <a:t>I will be stepping back from Cub Leader</a:t>
            </a:r>
            <a:endParaRPr sz="2000">
              <a:solidFill>
                <a:schemeClr val="dk2"/>
              </a:solidFill>
              <a:latin typeface="Nunito Sans"/>
              <a:ea typeface="Nunito Sans"/>
              <a:cs typeface="Nunito Sans"/>
              <a:sym typeface="Nunito Sans"/>
            </a:endParaRPr>
          </a:p>
          <a:p>
            <a:pPr indent="0" lvl="0" marL="0" rtl="0" algn="ctr">
              <a:lnSpc>
                <a:spcPct val="115000"/>
              </a:lnSpc>
              <a:spcBef>
                <a:spcPts val="0"/>
              </a:spcBef>
              <a:spcAft>
                <a:spcPts val="0"/>
              </a:spcAft>
              <a:buNone/>
            </a:pPr>
            <a:r>
              <a:rPr lang="en">
                <a:solidFill>
                  <a:schemeClr val="dk2"/>
                </a:solidFill>
                <a:latin typeface="Nunito Sans"/>
                <a:ea typeface="Nunito Sans"/>
                <a:cs typeface="Nunito Sans"/>
                <a:sym typeface="Nunito Sans"/>
              </a:rPr>
              <a:t>But continue to support the team &amp; the new leader(s)</a:t>
            </a:r>
            <a:endParaRPr sz="1800">
              <a:solidFill>
                <a:schemeClr val="dk2"/>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44" name="Shape 244"/>
        <p:cNvGrpSpPr/>
        <p:nvPr/>
      </p:nvGrpSpPr>
      <p:grpSpPr>
        <a:xfrm>
          <a:off x="0" y="0"/>
          <a:ext cx="0" cy="0"/>
          <a:chOff x="0" y="0"/>
          <a:chExt cx="0" cy="0"/>
        </a:xfrm>
      </p:grpSpPr>
      <p:sp>
        <p:nvSpPr>
          <p:cNvPr id="245" name="Google Shape;245;p30"/>
          <p:cNvSpPr/>
          <p:nvPr/>
        </p:nvSpPr>
        <p:spPr>
          <a:xfrm>
            <a:off x="-634175" y="-89100"/>
            <a:ext cx="1704600" cy="5321700"/>
          </a:xfrm>
          <a:prstGeom prst="parallelogram">
            <a:avLst>
              <a:gd fmla="val 25000" name="adj"/>
            </a:avLst>
          </a:prstGeom>
          <a:solidFill>
            <a:srgbClr val="7414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p30"/>
          <p:cNvSpPr txBox="1"/>
          <p:nvPr>
            <p:ph type="title"/>
          </p:nvPr>
        </p:nvSpPr>
        <p:spPr>
          <a:xfrm>
            <a:off x="177072" y="124075"/>
            <a:ext cx="4699200" cy="572700"/>
          </a:xfrm>
          <a:prstGeom prst="rect">
            <a:avLst/>
          </a:prstGeom>
          <a:solidFill>
            <a:srgbClr val="EFEFEF"/>
          </a:solidFill>
          <a:ln>
            <a:noFill/>
          </a:ln>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145834"/>
              <a:buFont typeface="Arial"/>
              <a:buNone/>
            </a:pPr>
            <a:r>
              <a:rPr lang="en" u="sng">
                <a:solidFill>
                  <a:srgbClr val="E22E12"/>
                </a:solidFill>
                <a:latin typeface="Nunito Sans SemiBold"/>
                <a:ea typeface="Nunito Sans SemiBold"/>
                <a:cs typeface="Nunito Sans SemiBold"/>
                <a:sym typeface="Nunito Sans SemiBold"/>
              </a:rPr>
              <a:t>We've come a long way </a:t>
            </a:r>
            <a:endParaRPr sz="2133" u="sng">
              <a:solidFill>
                <a:srgbClr val="E22E12"/>
              </a:solidFill>
              <a:latin typeface="Nunito Sans SemiBold"/>
              <a:ea typeface="Nunito Sans SemiBold"/>
              <a:cs typeface="Nunito Sans SemiBold"/>
              <a:sym typeface="Nunito Sans SemiBold"/>
            </a:endParaRPr>
          </a:p>
          <a:p>
            <a:pPr indent="0" lvl="0" marL="0" rtl="0" algn="l">
              <a:lnSpc>
                <a:spcPct val="100000"/>
              </a:lnSpc>
              <a:spcBef>
                <a:spcPts val="0"/>
              </a:spcBef>
              <a:spcAft>
                <a:spcPts val="0"/>
              </a:spcAft>
              <a:buSzPct val="111111"/>
              <a:buNone/>
            </a:pPr>
            <a:r>
              <a:t/>
            </a:r>
            <a:endParaRPr u="sng">
              <a:solidFill>
                <a:srgbClr val="E22E12"/>
              </a:solidFill>
              <a:latin typeface="Nunito Sans SemiBold"/>
              <a:ea typeface="Nunito Sans SemiBold"/>
              <a:cs typeface="Nunito Sans SemiBold"/>
              <a:sym typeface="Nunito Sans SemiBold"/>
            </a:endParaRPr>
          </a:p>
        </p:txBody>
      </p:sp>
      <p:sp>
        <p:nvSpPr>
          <p:cNvPr id="247" name="Google Shape;247;p30"/>
          <p:cNvSpPr txBox="1"/>
          <p:nvPr>
            <p:ph idx="1" type="body"/>
          </p:nvPr>
        </p:nvSpPr>
        <p:spPr>
          <a:xfrm>
            <a:off x="1070425" y="924700"/>
            <a:ext cx="2667000" cy="3575100"/>
          </a:xfrm>
          <a:prstGeom prst="rect">
            <a:avLst/>
          </a:prstGeom>
          <a:noFill/>
          <a:ln>
            <a:noFill/>
          </a:ln>
        </p:spPr>
        <p:txBody>
          <a:bodyPr anchorCtr="0" anchor="t" bIns="91425" lIns="91425" spcFirstLastPara="1" rIns="91425" wrap="square" tIns="91425">
            <a:noAutofit/>
          </a:bodyPr>
          <a:lstStyle/>
          <a:p>
            <a:pPr indent="-368300" lvl="0" marL="457200" rtl="0" algn="l">
              <a:lnSpc>
                <a:spcPct val="150000"/>
              </a:lnSpc>
              <a:spcBef>
                <a:spcPts val="0"/>
              </a:spcBef>
              <a:spcAft>
                <a:spcPts val="0"/>
              </a:spcAft>
              <a:buSzPts val="2200"/>
              <a:buFont typeface="Nunito Sans"/>
              <a:buChar char="❖"/>
            </a:pPr>
            <a:r>
              <a:rPr lang="en" sz="2200">
                <a:latin typeface="Nunito Sans"/>
                <a:ea typeface="Nunito Sans"/>
                <a:cs typeface="Nunito Sans"/>
                <a:sym typeface="Nunito Sans"/>
              </a:rPr>
              <a:t>2020 - 35 </a:t>
            </a:r>
            <a:endParaRPr sz="2200">
              <a:latin typeface="Nunito Sans"/>
              <a:ea typeface="Nunito Sans"/>
              <a:cs typeface="Nunito Sans"/>
              <a:sym typeface="Nunito Sans"/>
            </a:endParaRPr>
          </a:p>
          <a:p>
            <a:pPr indent="-368300" lvl="0" marL="457200" rtl="0" algn="l">
              <a:lnSpc>
                <a:spcPct val="150000"/>
              </a:lnSpc>
              <a:spcBef>
                <a:spcPts val="0"/>
              </a:spcBef>
              <a:spcAft>
                <a:spcPts val="0"/>
              </a:spcAft>
              <a:buClr>
                <a:srgbClr val="999999"/>
              </a:buClr>
              <a:buSzPts val="2200"/>
              <a:buFont typeface="Nunito Sans"/>
              <a:buChar char="❖"/>
            </a:pPr>
            <a:r>
              <a:rPr lang="en" sz="2200">
                <a:solidFill>
                  <a:srgbClr val="999999"/>
                </a:solidFill>
                <a:latin typeface="Nunito Sans"/>
                <a:ea typeface="Nunito Sans"/>
                <a:cs typeface="Nunito Sans"/>
                <a:sym typeface="Nunito Sans"/>
              </a:rPr>
              <a:t>2021 - 36</a:t>
            </a:r>
            <a:endParaRPr sz="2200">
              <a:solidFill>
                <a:srgbClr val="999999"/>
              </a:solidFill>
              <a:latin typeface="Nunito Sans"/>
              <a:ea typeface="Nunito Sans"/>
              <a:cs typeface="Nunito Sans"/>
              <a:sym typeface="Nunito Sans"/>
            </a:endParaRPr>
          </a:p>
          <a:p>
            <a:pPr indent="-368300" lvl="0" marL="457200" rtl="0" algn="l">
              <a:lnSpc>
                <a:spcPct val="150000"/>
              </a:lnSpc>
              <a:spcBef>
                <a:spcPts val="0"/>
              </a:spcBef>
              <a:spcAft>
                <a:spcPts val="0"/>
              </a:spcAft>
              <a:buSzPts val="2200"/>
              <a:buFont typeface="Nunito Sans"/>
              <a:buChar char="❖"/>
            </a:pPr>
            <a:r>
              <a:rPr lang="en" sz="2200">
                <a:latin typeface="Nunito Sans"/>
                <a:ea typeface="Nunito Sans"/>
                <a:cs typeface="Nunito Sans"/>
                <a:sym typeface="Nunito Sans"/>
              </a:rPr>
              <a:t>2022 - 32</a:t>
            </a:r>
            <a:endParaRPr sz="2200">
              <a:latin typeface="Nunito Sans"/>
              <a:ea typeface="Nunito Sans"/>
              <a:cs typeface="Nunito Sans"/>
              <a:sym typeface="Nunito Sans"/>
            </a:endParaRPr>
          </a:p>
          <a:p>
            <a:pPr indent="-368300" lvl="0" marL="457200" rtl="0" algn="l">
              <a:lnSpc>
                <a:spcPct val="150000"/>
              </a:lnSpc>
              <a:spcBef>
                <a:spcPts val="0"/>
              </a:spcBef>
              <a:spcAft>
                <a:spcPts val="0"/>
              </a:spcAft>
              <a:buClr>
                <a:srgbClr val="999999"/>
              </a:buClr>
              <a:buSzPts val="2200"/>
              <a:buFont typeface="Nunito Sans"/>
              <a:buChar char="❖"/>
            </a:pPr>
            <a:r>
              <a:rPr lang="en" sz="2200">
                <a:solidFill>
                  <a:srgbClr val="999999"/>
                </a:solidFill>
                <a:latin typeface="Nunito Sans"/>
                <a:ea typeface="Nunito Sans"/>
                <a:cs typeface="Nunito Sans"/>
                <a:sym typeface="Nunito Sans"/>
              </a:rPr>
              <a:t>2023 - 16</a:t>
            </a:r>
            <a:endParaRPr sz="2200">
              <a:solidFill>
                <a:srgbClr val="999999"/>
              </a:solidFill>
              <a:latin typeface="Nunito Sans"/>
              <a:ea typeface="Nunito Sans"/>
              <a:cs typeface="Nunito Sans"/>
              <a:sym typeface="Nunito Sans"/>
            </a:endParaRPr>
          </a:p>
          <a:p>
            <a:pPr indent="-368300" lvl="0" marL="457200" rtl="0" algn="l">
              <a:lnSpc>
                <a:spcPct val="150000"/>
              </a:lnSpc>
              <a:spcBef>
                <a:spcPts val="0"/>
              </a:spcBef>
              <a:spcAft>
                <a:spcPts val="0"/>
              </a:spcAft>
              <a:buSzPts val="2200"/>
              <a:buFont typeface="Nunito Sans"/>
              <a:buChar char="❖"/>
            </a:pPr>
            <a:r>
              <a:rPr lang="en" sz="2200">
                <a:latin typeface="Nunito Sans"/>
                <a:ea typeface="Nunito Sans"/>
                <a:cs typeface="Nunito Sans"/>
                <a:sym typeface="Nunito Sans"/>
              </a:rPr>
              <a:t>2024 - 34</a:t>
            </a:r>
            <a:endParaRPr sz="2200">
              <a:latin typeface="Nunito Sans"/>
              <a:ea typeface="Nunito Sans"/>
              <a:cs typeface="Nunito Sans"/>
              <a:sym typeface="Nunito Sans"/>
            </a:endParaRPr>
          </a:p>
          <a:p>
            <a:pPr indent="-368300" lvl="0" marL="457200" rtl="0" algn="l">
              <a:lnSpc>
                <a:spcPct val="150000"/>
              </a:lnSpc>
              <a:spcBef>
                <a:spcPts val="0"/>
              </a:spcBef>
              <a:spcAft>
                <a:spcPts val="0"/>
              </a:spcAft>
              <a:buClr>
                <a:srgbClr val="999999"/>
              </a:buClr>
              <a:buSzPts val="2200"/>
              <a:buFont typeface="Nunito Sans"/>
              <a:buChar char="❖"/>
            </a:pPr>
            <a:r>
              <a:rPr lang="en" sz="2200">
                <a:solidFill>
                  <a:srgbClr val="999999"/>
                </a:solidFill>
                <a:latin typeface="Nunito Sans"/>
                <a:ea typeface="Nunito Sans"/>
                <a:cs typeface="Nunito Sans"/>
                <a:sym typeface="Nunito Sans"/>
              </a:rPr>
              <a:t>2025 - 52</a:t>
            </a:r>
            <a:endParaRPr sz="2200">
              <a:solidFill>
                <a:srgbClr val="999999"/>
              </a:solidFill>
              <a:latin typeface="Nunito Sans"/>
              <a:ea typeface="Nunito Sans"/>
              <a:cs typeface="Nunito Sans"/>
              <a:sym typeface="Nunito Sans"/>
            </a:endParaRPr>
          </a:p>
          <a:p>
            <a:pPr indent="-368300" lvl="0" marL="457200" rtl="0" algn="l">
              <a:lnSpc>
                <a:spcPct val="150000"/>
              </a:lnSpc>
              <a:spcBef>
                <a:spcPts val="0"/>
              </a:spcBef>
              <a:spcAft>
                <a:spcPts val="0"/>
              </a:spcAft>
              <a:buSzPts val="2200"/>
              <a:buFont typeface="Nunito Sans"/>
              <a:buChar char="❖"/>
            </a:pPr>
            <a:r>
              <a:rPr lang="en" sz="2200">
                <a:latin typeface="Nunito Sans"/>
                <a:ea typeface="Nunito Sans"/>
                <a:cs typeface="Nunito Sans"/>
                <a:sym typeface="Nunito Sans"/>
              </a:rPr>
              <a:t>2026 - 55 </a:t>
            </a:r>
            <a:endParaRPr sz="2200">
              <a:latin typeface="Nunito Sans"/>
              <a:ea typeface="Nunito Sans"/>
              <a:cs typeface="Nunito Sans"/>
              <a:sym typeface="Nunito Sans"/>
            </a:endParaRPr>
          </a:p>
        </p:txBody>
      </p:sp>
      <p:pic>
        <p:nvPicPr>
          <p:cNvPr id="248" name="Google Shape;248;p30" title="Polaris Logo.png"/>
          <p:cNvPicPr preferRelativeResize="0"/>
          <p:nvPr/>
        </p:nvPicPr>
        <p:blipFill rotWithShape="1">
          <a:blip r:embed="rId3">
            <a:alphaModFix/>
          </a:blip>
          <a:srcRect b="26438" l="0" r="0" t="0"/>
          <a:stretch/>
        </p:blipFill>
        <p:spPr>
          <a:xfrm>
            <a:off x="7680950" y="4499774"/>
            <a:ext cx="1463040" cy="643737"/>
          </a:xfrm>
          <a:prstGeom prst="rect">
            <a:avLst/>
          </a:prstGeom>
          <a:noFill/>
          <a:ln>
            <a:noFill/>
          </a:ln>
        </p:spPr>
      </p:pic>
      <p:pic>
        <p:nvPicPr>
          <p:cNvPr id="249" name="Google Shape;249;p30" title="logo-generator-linear-purple-png.png"/>
          <p:cNvPicPr preferRelativeResize="0"/>
          <p:nvPr/>
        </p:nvPicPr>
        <p:blipFill rotWithShape="1">
          <a:blip r:embed="rId4">
            <a:alphaModFix/>
          </a:blip>
          <a:srcRect b="0" l="0" r="0" t="13667"/>
          <a:stretch/>
        </p:blipFill>
        <p:spPr>
          <a:xfrm>
            <a:off x="7498083" y="51767"/>
            <a:ext cx="1645921" cy="648686"/>
          </a:xfrm>
          <a:prstGeom prst="rect">
            <a:avLst/>
          </a:prstGeom>
          <a:noFill/>
          <a:ln>
            <a:noFill/>
          </a:ln>
        </p:spPr>
      </p:pic>
      <p:sp>
        <p:nvSpPr>
          <p:cNvPr id="250" name="Google Shape;250;p30"/>
          <p:cNvSpPr txBox="1"/>
          <p:nvPr/>
        </p:nvSpPr>
        <p:spPr>
          <a:xfrm>
            <a:off x="4626075" y="967000"/>
            <a:ext cx="37359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u="sng">
                <a:solidFill>
                  <a:schemeClr val="dk2"/>
                </a:solidFill>
                <a:latin typeface="Nunito Sans"/>
                <a:ea typeface="Nunito Sans"/>
                <a:cs typeface="Nunito Sans"/>
                <a:sym typeface="Nunito Sans"/>
              </a:rPr>
              <a:t>A (not so?) interesting fact</a:t>
            </a:r>
            <a:endParaRPr sz="1800" u="sng">
              <a:solidFill>
                <a:schemeClr val="dk2"/>
              </a:solidFill>
              <a:latin typeface="Nunito Sans"/>
              <a:ea typeface="Nunito Sans"/>
              <a:cs typeface="Nunito Sans"/>
              <a:sym typeface="Nunito Sans"/>
            </a:endParaRPr>
          </a:p>
        </p:txBody>
      </p:sp>
      <p:sp>
        <p:nvSpPr>
          <p:cNvPr id="251" name="Google Shape;251;p30"/>
          <p:cNvSpPr txBox="1"/>
          <p:nvPr/>
        </p:nvSpPr>
        <p:spPr>
          <a:xfrm>
            <a:off x="4626075" y="1517063"/>
            <a:ext cx="3735900" cy="1293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accent1"/>
                </a:solidFill>
                <a:latin typeface="Nunito Sans"/>
                <a:ea typeface="Nunito Sans"/>
                <a:cs typeface="Nunito Sans"/>
                <a:sym typeface="Nunito Sans"/>
              </a:rPr>
              <a:t>Nationally…</a:t>
            </a:r>
            <a:endParaRPr sz="1800">
              <a:solidFill>
                <a:schemeClr val="accent1"/>
              </a:solidFill>
              <a:latin typeface="Nunito Sans"/>
              <a:ea typeface="Nunito Sans"/>
              <a:cs typeface="Nunito Sans"/>
              <a:sym typeface="Nunito Sans"/>
            </a:endParaRPr>
          </a:p>
          <a:p>
            <a:pPr indent="0" lvl="0" marL="0" rtl="0" algn="ctr">
              <a:spcBef>
                <a:spcPts val="0"/>
              </a:spcBef>
              <a:spcAft>
                <a:spcPts val="0"/>
              </a:spcAft>
              <a:buNone/>
            </a:pPr>
            <a:r>
              <a:t/>
            </a:r>
            <a:endParaRPr sz="1800">
              <a:solidFill>
                <a:schemeClr val="dk2"/>
              </a:solidFill>
              <a:latin typeface="Nunito Sans"/>
              <a:ea typeface="Nunito Sans"/>
              <a:cs typeface="Nunito Sans"/>
              <a:sym typeface="Nunito Sans"/>
            </a:endParaRPr>
          </a:p>
          <a:p>
            <a:pPr indent="0" lvl="0" marL="0" rtl="0" algn="ctr">
              <a:spcBef>
                <a:spcPts val="0"/>
              </a:spcBef>
              <a:spcAft>
                <a:spcPts val="0"/>
              </a:spcAft>
              <a:buNone/>
            </a:pPr>
            <a:r>
              <a:rPr lang="en" sz="1800">
                <a:solidFill>
                  <a:schemeClr val="dk2"/>
                </a:solidFill>
                <a:latin typeface="Nunito Sans"/>
                <a:ea typeface="Nunito Sans"/>
                <a:cs typeface="Nunito Sans"/>
                <a:sym typeface="Nunito Sans"/>
              </a:rPr>
              <a:t>Young persons numbers are back to / increased on pre-covid levels</a:t>
            </a:r>
            <a:endParaRPr sz="1800">
              <a:solidFill>
                <a:schemeClr val="dk2"/>
              </a:solidFill>
              <a:latin typeface="Nunito Sans"/>
              <a:ea typeface="Nunito Sans"/>
              <a:cs typeface="Nunito Sans"/>
              <a:sym typeface="Nunito Sans"/>
            </a:endParaRPr>
          </a:p>
        </p:txBody>
      </p:sp>
      <p:sp>
        <p:nvSpPr>
          <p:cNvPr id="252" name="Google Shape;252;p30"/>
          <p:cNvSpPr txBox="1"/>
          <p:nvPr/>
        </p:nvSpPr>
        <p:spPr>
          <a:xfrm>
            <a:off x="4626075" y="2898450"/>
            <a:ext cx="37359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2"/>
                </a:solidFill>
                <a:latin typeface="Nunito Sans"/>
                <a:ea typeface="Nunito Sans"/>
                <a:cs typeface="Nunito Sans"/>
                <a:sym typeface="Nunito Sans"/>
              </a:rPr>
              <a:t>With </a:t>
            </a:r>
            <a:r>
              <a:rPr lang="en" sz="2100">
                <a:solidFill>
                  <a:schemeClr val="dk2"/>
                </a:solidFill>
                <a:latin typeface="Nunito Sans"/>
                <a:ea typeface="Nunito Sans"/>
                <a:cs typeface="Nunito Sans"/>
                <a:sym typeface="Nunito Sans"/>
              </a:rPr>
              <a:t>25%</a:t>
            </a:r>
            <a:r>
              <a:rPr lang="en" sz="1800">
                <a:solidFill>
                  <a:schemeClr val="dk2"/>
                </a:solidFill>
                <a:latin typeface="Nunito Sans"/>
                <a:ea typeface="Nunito Sans"/>
                <a:cs typeface="Nunito Sans"/>
                <a:sym typeface="Nunito Sans"/>
              </a:rPr>
              <a:t> </a:t>
            </a:r>
            <a:r>
              <a:rPr lang="en" sz="1800">
                <a:solidFill>
                  <a:srgbClr val="E22E12"/>
                </a:solidFill>
                <a:latin typeface="Nunito Sans"/>
                <a:ea typeface="Nunito Sans"/>
                <a:cs typeface="Nunito Sans"/>
                <a:sym typeface="Nunito Sans"/>
              </a:rPr>
              <a:t>fewer </a:t>
            </a:r>
            <a:r>
              <a:rPr lang="en" sz="1800">
                <a:solidFill>
                  <a:schemeClr val="dk2"/>
                </a:solidFill>
                <a:latin typeface="Nunito Sans"/>
                <a:ea typeface="Nunito Sans"/>
                <a:cs typeface="Nunito Sans"/>
                <a:sym typeface="Nunito Sans"/>
              </a:rPr>
              <a:t>volunteers!</a:t>
            </a:r>
            <a:endParaRPr sz="1800">
              <a:solidFill>
                <a:schemeClr val="dk2"/>
              </a:solidFill>
              <a:latin typeface="Nunito Sans"/>
              <a:ea typeface="Nunito Sans"/>
              <a:cs typeface="Nunito Sans"/>
              <a:sym typeface="Nunito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56" name="Shape 256"/>
        <p:cNvGrpSpPr/>
        <p:nvPr/>
      </p:nvGrpSpPr>
      <p:grpSpPr>
        <a:xfrm>
          <a:off x="0" y="0"/>
          <a:ext cx="0" cy="0"/>
          <a:chOff x="0" y="0"/>
          <a:chExt cx="0" cy="0"/>
        </a:xfrm>
      </p:grpSpPr>
      <p:pic>
        <p:nvPicPr>
          <p:cNvPr id="257" name="Google Shape;257;p31" title="Organisational Structure (1).png"/>
          <p:cNvPicPr preferRelativeResize="0"/>
          <p:nvPr/>
        </p:nvPicPr>
        <p:blipFill rotWithShape="1">
          <a:blip r:embed="rId3">
            <a:alphaModFix/>
          </a:blip>
          <a:srcRect b="13918" l="0" r="0" t="14562"/>
          <a:stretch/>
        </p:blipFill>
        <p:spPr>
          <a:xfrm>
            <a:off x="1070425" y="989913"/>
            <a:ext cx="7996075" cy="3216726"/>
          </a:xfrm>
          <a:prstGeom prst="rect">
            <a:avLst/>
          </a:prstGeom>
          <a:noFill/>
          <a:ln>
            <a:noFill/>
          </a:ln>
        </p:spPr>
      </p:pic>
      <p:sp>
        <p:nvSpPr>
          <p:cNvPr id="258" name="Google Shape;258;p31"/>
          <p:cNvSpPr/>
          <p:nvPr/>
        </p:nvSpPr>
        <p:spPr>
          <a:xfrm>
            <a:off x="-634175" y="-89100"/>
            <a:ext cx="1704600" cy="5321700"/>
          </a:xfrm>
          <a:prstGeom prst="parallelogram">
            <a:avLst>
              <a:gd fmla="val 25000" name="adj"/>
            </a:avLst>
          </a:prstGeom>
          <a:solidFill>
            <a:srgbClr val="7414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p31"/>
          <p:cNvSpPr txBox="1"/>
          <p:nvPr>
            <p:ph type="title"/>
          </p:nvPr>
        </p:nvSpPr>
        <p:spPr>
          <a:xfrm>
            <a:off x="177070" y="124075"/>
            <a:ext cx="5093700" cy="572700"/>
          </a:xfrm>
          <a:prstGeom prst="rect">
            <a:avLst/>
          </a:prstGeom>
          <a:solidFill>
            <a:srgbClr val="EFEFEF"/>
          </a:solidFill>
          <a:ln>
            <a:noFill/>
          </a:ln>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145834"/>
              <a:buFont typeface="Arial"/>
              <a:buNone/>
            </a:pPr>
            <a:r>
              <a:rPr lang="en" u="sng">
                <a:solidFill>
                  <a:srgbClr val="E22E12"/>
                </a:solidFill>
                <a:latin typeface="Nunito Sans SemiBold"/>
                <a:ea typeface="Nunito Sans SemiBold"/>
                <a:cs typeface="Nunito Sans SemiBold"/>
                <a:sym typeface="Nunito Sans SemiBold"/>
              </a:rPr>
              <a:t>We've come a long way </a:t>
            </a:r>
            <a:endParaRPr sz="2133" u="sng">
              <a:solidFill>
                <a:srgbClr val="E22E12"/>
              </a:solidFill>
              <a:latin typeface="Nunito Sans SemiBold"/>
              <a:ea typeface="Nunito Sans SemiBold"/>
              <a:cs typeface="Nunito Sans SemiBold"/>
              <a:sym typeface="Nunito Sans SemiBold"/>
            </a:endParaRPr>
          </a:p>
          <a:p>
            <a:pPr indent="0" lvl="0" marL="0" rtl="0" algn="l">
              <a:lnSpc>
                <a:spcPct val="100000"/>
              </a:lnSpc>
              <a:spcBef>
                <a:spcPts val="0"/>
              </a:spcBef>
              <a:spcAft>
                <a:spcPts val="0"/>
              </a:spcAft>
              <a:buSzPct val="111111"/>
              <a:buNone/>
            </a:pPr>
            <a:r>
              <a:t/>
            </a:r>
            <a:endParaRPr>
              <a:solidFill>
                <a:srgbClr val="E22E12"/>
              </a:solidFill>
              <a:latin typeface="Nunito Sans SemiBold"/>
              <a:ea typeface="Nunito Sans SemiBold"/>
              <a:cs typeface="Nunito Sans SemiBold"/>
              <a:sym typeface="Nunito Sans SemiBold"/>
            </a:endParaRPr>
          </a:p>
        </p:txBody>
      </p:sp>
      <p:pic>
        <p:nvPicPr>
          <p:cNvPr id="260" name="Google Shape;260;p31" title="Polaris Logo.png"/>
          <p:cNvPicPr preferRelativeResize="0"/>
          <p:nvPr/>
        </p:nvPicPr>
        <p:blipFill rotWithShape="1">
          <a:blip r:embed="rId4">
            <a:alphaModFix/>
          </a:blip>
          <a:srcRect b="26438" l="0" r="0" t="0"/>
          <a:stretch/>
        </p:blipFill>
        <p:spPr>
          <a:xfrm>
            <a:off x="7680950" y="4499774"/>
            <a:ext cx="1463040" cy="643737"/>
          </a:xfrm>
          <a:prstGeom prst="rect">
            <a:avLst/>
          </a:prstGeom>
          <a:noFill/>
          <a:ln>
            <a:noFill/>
          </a:ln>
        </p:spPr>
      </p:pic>
      <p:pic>
        <p:nvPicPr>
          <p:cNvPr id="261" name="Google Shape;261;p31" title="logo-generator-linear-purple-png.png"/>
          <p:cNvPicPr preferRelativeResize="0"/>
          <p:nvPr/>
        </p:nvPicPr>
        <p:blipFill rotWithShape="1">
          <a:blip r:embed="rId5">
            <a:alphaModFix/>
          </a:blip>
          <a:srcRect b="0" l="0" r="0" t="13667"/>
          <a:stretch/>
        </p:blipFill>
        <p:spPr>
          <a:xfrm>
            <a:off x="7498083" y="51767"/>
            <a:ext cx="1645921" cy="648686"/>
          </a:xfrm>
          <a:prstGeom prst="rect">
            <a:avLst/>
          </a:prstGeom>
          <a:noFill/>
          <a:ln>
            <a:noFill/>
          </a:ln>
        </p:spPr>
      </p:pic>
      <p:pic>
        <p:nvPicPr>
          <p:cNvPr id="262" name="Google Shape;262;p31" title="Organisational Structure - single role (2).png"/>
          <p:cNvPicPr preferRelativeResize="0"/>
          <p:nvPr/>
        </p:nvPicPr>
        <p:blipFill rotWithShape="1">
          <a:blip r:embed="rId6">
            <a:alphaModFix/>
          </a:blip>
          <a:srcRect b="14239" l="0" r="0" t="14246"/>
          <a:stretch/>
        </p:blipFill>
        <p:spPr>
          <a:xfrm>
            <a:off x="1070425" y="989925"/>
            <a:ext cx="7996090" cy="3216726"/>
          </a:xfrm>
          <a:prstGeom prst="rect">
            <a:avLst/>
          </a:prstGeom>
          <a:noFill/>
          <a:ln>
            <a:noFill/>
          </a:ln>
        </p:spPr>
      </p:pic>
      <p:pic>
        <p:nvPicPr>
          <p:cNvPr id="263" name="Google Shape;263;p31" title="Meltham Scouts Needs You.png"/>
          <p:cNvPicPr preferRelativeResize="0"/>
          <p:nvPr/>
        </p:nvPicPr>
        <p:blipFill>
          <a:blip r:embed="rId7">
            <a:alphaModFix/>
          </a:blip>
          <a:stretch>
            <a:fillRect/>
          </a:stretch>
        </p:blipFill>
        <p:spPr>
          <a:xfrm>
            <a:off x="2480951" y="0"/>
            <a:ext cx="4182099" cy="5143501"/>
          </a:xfrm>
          <a:prstGeom prst="rect">
            <a:avLst/>
          </a:prstGeom>
          <a:noFill/>
          <a:ln>
            <a:noFill/>
          </a:ln>
        </p:spPr>
      </p:pic>
      <p:pic>
        <p:nvPicPr>
          <p:cNvPr id="264" name="Google Shape;264;p31" title="WhatsApp Image 2026-08-29 at 19.56.01.jpeg"/>
          <p:cNvPicPr preferRelativeResize="0"/>
          <p:nvPr/>
        </p:nvPicPr>
        <p:blipFill>
          <a:blip r:embed="rId8">
            <a:alphaModFix/>
          </a:blip>
          <a:stretch>
            <a:fillRect/>
          </a:stretch>
        </p:blipFill>
        <p:spPr>
          <a:xfrm>
            <a:off x="2480951" y="0"/>
            <a:ext cx="4182099" cy="51435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gtEl>
                                        <p:attrNameLst>
                                          <p:attrName>style.visibility</p:attrName>
                                        </p:attrNameLst>
                                      </p:cBhvr>
                                      <p:to>
                                        <p:strVal val="visible"/>
                                      </p:to>
                                    </p:set>
                                    <p:animEffect filter="fade" transition="in">
                                      <p:cBhvr>
                                        <p:cTn dur="1500"/>
                                        <p:tgtEl>
                                          <p:spTgt spid="26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3"/>
                                        </p:tgtEl>
                                        <p:attrNameLst>
                                          <p:attrName>style.visibility</p:attrName>
                                        </p:attrNameLst>
                                      </p:cBhvr>
                                      <p:to>
                                        <p:strVal val="visible"/>
                                      </p:to>
                                    </p:set>
                                    <p:animEffect filter="fade" transition="in">
                                      <p:cBhvr>
                                        <p:cTn dur="2500"/>
                                        <p:tgtEl>
                                          <p:spTgt spid="263"/>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264"/>
                                        </p:tgtEl>
                                        <p:attrNameLst>
                                          <p:attrName>style.visibility</p:attrName>
                                        </p:attrNameLst>
                                      </p:cBhvr>
                                      <p:to>
                                        <p:strVal val="visible"/>
                                      </p:to>
                                    </p:set>
                                    <p:animEffect filter="fade" transition="in">
                                      <p:cBhvr>
                                        <p:cTn dur="5000"/>
                                        <p:tgtEl>
                                          <p:spTgt spid="2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68" name="Shape 268"/>
        <p:cNvGrpSpPr/>
        <p:nvPr/>
      </p:nvGrpSpPr>
      <p:grpSpPr>
        <a:xfrm>
          <a:off x="0" y="0"/>
          <a:ext cx="0" cy="0"/>
          <a:chOff x="0" y="0"/>
          <a:chExt cx="0" cy="0"/>
        </a:xfrm>
      </p:grpSpPr>
      <p:sp>
        <p:nvSpPr>
          <p:cNvPr id="269" name="Google Shape;269;p32"/>
          <p:cNvSpPr/>
          <p:nvPr/>
        </p:nvSpPr>
        <p:spPr>
          <a:xfrm>
            <a:off x="-634175" y="-89100"/>
            <a:ext cx="1704600" cy="5321700"/>
          </a:xfrm>
          <a:prstGeom prst="parallelogram">
            <a:avLst>
              <a:gd fmla="val 25000" name="adj"/>
            </a:avLst>
          </a:prstGeom>
          <a:solidFill>
            <a:srgbClr val="7414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 name="Google Shape;270;p32"/>
          <p:cNvSpPr txBox="1"/>
          <p:nvPr>
            <p:ph type="title"/>
          </p:nvPr>
        </p:nvSpPr>
        <p:spPr>
          <a:xfrm>
            <a:off x="177069" y="124075"/>
            <a:ext cx="5650500" cy="572700"/>
          </a:xfrm>
          <a:prstGeom prst="rect">
            <a:avLst/>
          </a:prstGeom>
          <a:solidFill>
            <a:srgbClr val="EFEFEF"/>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E22E12"/>
                </a:solidFill>
                <a:latin typeface="Nunito Sans SemiBold"/>
                <a:ea typeface="Nunito Sans SemiBold"/>
                <a:cs typeface="Nunito Sans SemiBold"/>
                <a:sym typeface="Nunito Sans SemiBold"/>
              </a:rPr>
              <a:t>Same drum, different beat</a:t>
            </a:r>
            <a:endParaRPr>
              <a:solidFill>
                <a:srgbClr val="E22E12"/>
              </a:solidFill>
              <a:latin typeface="Nunito Sans SemiBold"/>
              <a:ea typeface="Nunito Sans SemiBold"/>
              <a:cs typeface="Nunito Sans SemiBold"/>
              <a:sym typeface="Nunito Sans SemiBold"/>
            </a:endParaRPr>
          </a:p>
        </p:txBody>
      </p:sp>
      <p:sp>
        <p:nvSpPr>
          <p:cNvPr id="271" name="Google Shape;271;p32"/>
          <p:cNvSpPr txBox="1"/>
          <p:nvPr>
            <p:ph idx="1" type="body"/>
          </p:nvPr>
        </p:nvSpPr>
        <p:spPr>
          <a:xfrm>
            <a:off x="1070425" y="924702"/>
            <a:ext cx="7761900" cy="7614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Font typeface="Nunito Sans"/>
              <a:buChar char="❖"/>
            </a:pPr>
            <a:r>
              <a:rPr lang="en">
                <a:latin typeface="Nunito Sans"/>
                <a:ea typeface="Nunito Sans"/>
                <a:cs typeface="Nunito Sans"/>
                <a:sym typeface="Nunito Sans"/>
              </a:rPr>
              <a:t>Not you!</a:t>
            </a:r>
            <a:endParaRPr>
              <a:latin typeface="Nunito Sans"/>
              <a:ea typeface="Nunito Sans"/>
              <a:cs typeface="Nunito Sans"/>
              <a:sym typeface="Nunito Sans"/>
            </a:endParaRPr>
          </a:p>
          <a:p>
            <a:pPr indent="-317500" lvl="1" marL="914400" rtl="0" algn="l">
              <a:lnSpc>
                <a:spcPct val="115000"/>
              </a:lnSpc>
              <a:spcBef>
                <a:spcPts val="0"/>
              </a:spcBef>
              <a:spcAft>
                <a:spcPts val="0"/>
              </a:spcAft>
              <a:buSzPts val="1400"/>
              <a:buFont typeface="Nunito Sans"/>
              <a:buChar char="○"/>
            </a:pPr>
            <a:r>
              <a:rPr lang="en">
                <a:latin typeface="Nunito Sans"/>
                <a:ea typeface="Nunito Sans"/>
                <a:cs typeface="Nunito Sans"/>
                <a:sym typeface="Nunito Sans"/>
              </a:rPr>
              <a:t>(Unless you want to volunteer! We would love to have you onboard)</a:t>
            </a:r>
            <a:endParaRPr>
              <a:latin typeface="Nunito Sans"/>
              <a:ea typeface="Nunito Sans"/>
              <a:cs typeface="Nunito Sans"/>
              <a:sym typeface="Nunito Sans"/>
            </a:endParaRPr>
          </a:p>
        </p:txBody>
      </p:sp>
      <p:pic>
        <p:nvPicPr>
          <p:cNvPr id="272" name="Google Shape;272;p32" title="Polaris Logo.png"/>
          <p:cNvPicPr preferRelativeResize="0"/>
          <p:nvPr/>
        </p:nvPicPr>
        <p:blipFill rotWithShape="1">
          <a:blip r:embed="rId3">
            <a:alphaModFix/>
          </a:blip>
          <a:srcRect b="26438" l="0" r="0" t="0"/>
          <a:stretch/>
        </p:blipFill>
        <p:spPr>
          <a:xfrm>
            <a:off x="7680950" y="4499774"/>
            <a:ext cx="1463040" cy="643737"/>
          </a:xfrm>
          <a:prstGeom prst="rect">
            <a:avLst/>
          </a:prstGeom>
          <a:noFill/>
          <a:ln>
            <a:noFill/>
          </a:ln>
        </p:spPr>
      </p:pic>
      <p:pic>
        <p:nvPicPr>
          <p:cNvPr id="273" name="Google Shape;273;p32" title="logo-generator-linear-purple-png.png"/>
          <p:cNvPicPr preferRelativeResize="0"/>
          <p:nvPr/>
        </p:nvPicPr>
        <p:blipFill rotWithShape="1">
          <a:blip r:embed="rId4">
            <a:alphaModFix/>
          </a:blip>
          <a:srcRect b="0" l="0" r="0" t="13667"/>
          <a:stretch/>
        </p:blipFill>
        <p:spPr>
          <a:xfrm>
            <a:off x="7498083" y="51767"/>
            <a:ext cx="1645921" cy="648686"/>
          </a:xfrm>
          <a:prstGeom prst="rect">
            <a:avLst/>
          </a:prstGeom>
          <a:noFill/>
          <a:ln>
            <a:noFill/>
          </a:ln>
        </p:spPr>
      </p:pic>
      <p:sp>
        <p:nvSpPr>
          <p:cNvPr id="274" name="Google Shape;274;p32"/>
          <p:cNvSpPr txBox="1"/>
          <p:nvPr/>
        </p:nvSpPr>
        <p:spPr>
          <a:xfrm>
            <a:off x="1070425" y="1531250"/>
            <a:ext cx="6971700" cy="4617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chemeClr val="dk2"/>
              </a:buClr>
              <a:buSzPts val="1800"/>
              <a:buFont typeface="Nunito Sans"/>
              <a:buChar char="❖"/>
            </a:pPr>
            <a:r>
              <a:rPr lang="en" sz="1800">
                <a:solidFill>
                  <a:schemeClr val="dk2"/>
                </a:solidFill>
                <a:latin typeface="Nunito Sans"/>
                <a:ea typeface="Nunito Sans"/>
                <a:cs typeface="Nunito Sans"/>
                <a:sym typeface="Nunito Sans"/>
              </a:rPr>
              <a:t>We are a team of 13</a:t>
            </a:r>
            <a:endParaRPr sz="1800">
              <a:solidFill>
                <a:schemeClr val="dk2"/>
              </a:solidFill>
              <a:latin typeface="Nunito Sans"/>
              <a:ea typeface="Nunito Sans"/>
              <a:cs typeface="Nunito Sans"/>
              <a:sym typeface="Nunito Sans"/>
            </a:endParaRPr>
          </a:p>
        </p:txBody>
      </p:sp>
      <p:sp>
        <p:nvSpPr>
          <p:cNvPr id="275" name="Google Shape;275;p32"/>
          <p:cNvSpPr txBox="1"/>
          <p:nvPr/>
        </p:nvSpPr>
        <p:spPr>
          <a:xfrm>
            <a:off x="1070425" y="1914025"/>
            <a:ext cx="6427800" cy="7803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chemeClr val="dk2"/>
              </a:buClr>
              <a:buSzPts val="1800"/>
              <a:buFont typeface="Nunito Sans"/>
              <a:buChar char="❖"/>
            </a:pPr>
            <a:r>
              <a:rPr lang="en" sz="1800">
                <a:solidFill>
                  <a:schemeClr val="dk2"/>
                </a:solidFill>
                <a:latin typeface="Nunito Sans"/>
                <a:ea typeface="Nunito Sans"/>
                <a:cs typeface="Nunito Sans"/>
                <a:sym typeface="Nunito Sans"/>
              </a:rPr>
              <a:t>We have 60 YP in the Group</a:t>
            </a:r>
            <a:endParaRPr sz="1800">
              <a:solidFill>
                <a:schemeClr val="dk2"/>
              </a:solidFill>
              <a:latin typeface="Nunito Sans"/>
              <a:ea typeface="Nunito Sans"/>
              <a:cs typeface="Nunito Sans"/>
              <a:sym typeface="Nunito Sans"/>
            </a:endParaRPr>
          </a:p>
          <a:p>
            <a:pPr indent="-342900" lvl="1" marL="914400" rtl="0" algn="l">
              <a:lnSpc>
                <a:spcPct val="115000"/>
              </a:lnSpc>
              <a:spcBef>
                <a:spcPts val="0"/>
              </a:spcBef>
              <a:spcAft>
                <a:spcPts val="0"/>
              </a:spcAft>
              <a:buClr>
                <a:schemeClr val="dk2"/>
              </a:buClr>
              <a:buSzPts val="1800"/>
              <a:buFont typeface="Nunito Sans"/>
              <a:buChar char="○"/>
            </a:pPr>
            <a:r>
              <a:rPr lang="en" sz="1800">
                <a:solidFill>
                  <a:schemeClr val="dk2"/>
                </a:solidFill>
                <a:latin typeface="Nunito Sans"/>
                <a:ea typeface="Nunito Sans"/>
                <a:cs typeface="Nunito Sans"/>
                <a:sym typeface="Nunito Sans"/>
              </a:rPr>
              <a:t>So let’s assume we have over 100 parents / carers</a:t>
            </a:r>
            <a:endParaRPr sz="1800">
              <a:solidFill>
                <a:schemeClr val="dk2"/>
              </a:solidFill>
              <a:latin typeface="Nunito Sans"/>
              <a:ea typeface="Nunito Sans"/>
              <a:cs typeface="Nunito Sans"/>
              <a:sym typeface="Nunito Sans"/>
            </a:endParaRPr>
          </a:p>
        </p:txBody>
      </p:sp>
      <p:sp>
        <p:nvSpPr>
          <p:cNvPr id="276" name="Google Shape;276;p32"/>
          <p:cNvSpPr txBox="1"/>
          <p:nvPr/>
        </p:nvSpPr>
        <p:spPr>
          <a:xfrm>
            <a:off x="1070425" y="2571750"/>
            <a:ext cx="6328800" cy="10989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chemeClr val="dk2"/>
              </a:buClr>
              <a:buSzPts val="1800"/>
              <a:buFont typeface="Nunito Sans"/>
              <a:buChar char="❖"/>
            </a:pPr>
            <a:r>
              <a:rPr lang="en" sz="1800">
                <a:solidFill>
                  <a:schemeClr val="dk2"/>
                </a:solidFill>
                <a:latin typeface="Nunito Sans"/>
                <a:ea typeface="Nunito Sans"/>
                <a:cs typeface="Nunito Sans"/>
                <a:sym typeface="Nunito Sans"/>
              </a:rPr>
              <a:t>But you must know someone?</a:t>
            </a:r>
            <a:endParaRPr sz="1800">
              <a:solidFill>
                <a:schemeClr val="dk2"/>
              </a:solidFill>
              <a:latin typeface="Nunito Sans"/>
              <a:ea typeface="Nunito Sans"/>
              <a:cs typeface="Nunito Sans"/>
              <a:sym typeface="Nunito Sans"/>
            </a:endParaRPr>
          </a:p>
          <a:p>
            <a:pPr indent="-342900" lvl="1" marL="914400" rtl="0" algn="l">
              <a:lnSpc>
                <a:spcPct val="115000"/>
              </a:lnSpc>
              <a:spcBef>
                <a:spcPts val="0"/>
              </a:spcBef>
              <a:spcAft>
                <a:spcPts val="0"/>
              </a:spcAft>
              <a:buClr>
                <a:schemeClr val="dk2"/>
              </a:buClr>
              <a:buSzPts val="1800"/>
              <a:buFont typeface="Nunito Sans"/>
              <a:buChar char="○"/>
            </a:pPr>
            <a:r>
              <a:rPr lang="en" sz="1800">
                <a:solidFill>
                  <a:schemeClr val="dk2"/>
                </a:solidFill>
                <a:latin typeface="Nunito Sans"/>
                <a:ea typeface="Nunito Sans"/>
                <a:cs typeface="Nunito Sans"/>
                <a:sym typeface="Nunito Sans"/>
              </a:rPr>
              <a:t>Grandparents</a:t>
            </a:r>
            <a:endParaRPr sz="1800">
              <a:solidFill>
                <a:schemeClr val="dk2"/>
              </a:solidFill>
              <a:latin typeface="Nunito Sans"/>
              <a:ea typeface="Nunito Sans"/>
              <a:cs typeface="Nunito Sans"/>
              <a:sym typeface="Nunito Sans"/>
            </a:endParaRPr>
          </a:p>
          <a:p>
            <a:pPr indent="-342900" lvl="1" marL="914400" rtl="0" algn="l">
              <a:lnSpc>
                <a:spcPct val="115000"/>
              </a:lnSpc>
              <a:spcBef>
                <a:spcPts val="0"/>
              </a:spcBef>
              <a:spcAft>
                <a:spcPts val="0"/>
              </a:spcAft>
              <a:buClr>
                <a:schemeClr val="dk2"/>
              </a:buClr>
              <a:buSzPts val="1800"/>
              <a:buFont typeface="Nunito Sans"/>
              <a:buChar char="○"/>
            </a:pPr>
            <a:r>
              <a:rPr lang="en" sz="1800">
                <a:solidFill>
                  <a:schemeClr val="dk2"/>
                </a:solidFill>
                <a:latin typeface="Nunito Sans"/>
                <a:ea typeface="Nunito Sans"/>
                <a:cs typeface="Nunito Sans"/>
                <a:sym typeface="Nunito Sans"/>
              </a:rPr>
              <a:t>Aunts, uncles, cousins</a:t>
            </a:r>
            <a:endParaRPr sz="1800">
              <a:solidFill>
                <a:schemeClr val="dk2"/>
              </a:solidFill>
              <a:latin typeface="Nunito Sans"/>
              <a:ea typeface="Nunito Sans"/>
              <a:cs typeface="Nunito Sans"/>
              <a:sym typeface="Nunito Sans"/>
            </a:endParaRPr>
          </a:p>
        </p:txBody>
      </p:sp>
      <p:sp>
        <p:nvSpPr>
          <p:cNvPr id="277" name="Google Shape;277;p32"/>
          <p:cNvSpPr txBox="1"/>
          <p:nvPr/>
        </p:nvSpPr>
        <p:spPr>
          <a:xfrm>
            <a:off x="1070425" y="3471950"/>
            <a:ext cx="7471800" cy="13161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chemeClr val="dk2"/>
              </a:buClr>
              <a:buSzPts val="1800"/>
              <a:buFont typeface="Nunito Sans"/>
              <a:buChar char="❖"/>
            </a:pPr>
            <a:r>
              <a:rPr lang="en" sz="1800">
                <a:solidFill>
                  <a:schemeClr val="dk2"/>
                </a:solidFill>
                <a:latin typeface="Nunito Sans"/>
                <a:ea typeface="Nunito Sans"/>
                <a:cs typeface="Nunito Sans"/>
                <a:sym typeface="Nunito Sans"/>
              </a:rPr>
              <a:t>Skills required:</a:t>
            </a:r>
            <a:endParaRPr sz="1800">
              <a:solidFill>
                <a:schemeClr val="dk2"/>
              </a:solidFill>
              <a:latin typeface="Nunito Sans"/>
              <a:ea typeface="Nunito Sans"/>
              <a:cs typeface="Nunito Sans"/>
              <a:sym typeface="Nunito Sans"/>
            </a:endParaRPr>
          </a:p>
          <a:p>
            <a:pPr indent="-330200" lvl="1" marL="914400" rtl="0" algn="l">
              <a:lnSpc>
                <a:spcPct val="115000"/>
              </a:lnSpc>
              <a:spcBef>
                <a:spcPts val="0"/>
              </a:spcBef>
              <a:spcAft>
                <a:spcPts val="0"/>
              </a:spcAft>
              <a:buClr>
                <a:schemeClr val="dk2"/>
              </a:buClr>
              <a:buSzPts val="1600"/>
              <a:buFont typeface="Nunito Sans"/>
              <a:buChar char="○"/>
            </a:pPr>
            <a:r>
              <a:rPr lang="en" sz="1600">
                <a:solidFill>
                  <a:schemeClr val="dk2"/>
                </a:solidFill>
                <a:latin typeface="Nunito Sans"/>
                <a:ea typeface="Nunito Sans"/>
                <a:cs typeface="Nunito Sans"/>
                <a:sym typeface="Nunito Sans"/>
              </a:rPr>
              <a:t>Friendliness</a:t>
            </a:r>
            <a:endParaRPr sz="1600">
              <a:solidFill>
                <a:schemeClr val="dk2"/>
              </a:solidFill>
              <a:latin typeface="Nunito Sans"/>
              <a:ea typeface="Nunito Sans"/>
              <a:cs typeface="Nunito Sans"/>
              <a:sym typeface="Nunito Sans"/>
            </a:endParaRPr>
          </a:p>
          <a:p>
            <a:pPr indent="-330200" lvl="1" marL="914400" rtl="0" algn="l">
              <a:lnSpc>
                <a:spcPct val="115000"/>
              </a:lnSpc>
              <a:spcBef>
                <a:spcPts val="0"/>
              </a:spcBef>
              <a:spcAft>
                <a:spcPts val="0"/>
              </a:spcAft>
              <a:buClr>
                <a:schemeClr val="dk2"/>
              </a:buClr>
              <a:buSzPts val="1600"/>
              <a:buFont typeface="Nunito Sans"/>
              <a:buChar char="○"/>
            </a:pPr>
            <a:r>
              <a:rPr lang="en" sz="1600">
                <a:solidFill>
                  <a:schemeClr val="dk2"/>
                </a:solidFill>
                <a:latin typeface="Nunito Sans"/>
                <a:ea typeface="Nunito Sans"/>
                <a:cs typeface="Nunito Sans"/>
                <a:sym typeface="Nunito Sans"/>
              </a:rPr>
              <a:t>Willing to learn</a:t>
            </a:r>
            <a:endParaRPr sz="1600">
              <a:solidFill>
                <a:schemeClr val="dk2"/>
              </a:solidFill>
              <a:latin typeface="Nunito Sans"/>
              <a:ea typeface="Nunito Sans"/>
              <a:cs typeface="Nunito Sans"/>
              <a:sym typeface="Nunito Sans"/>
            </a:endParaRPr>
          </a:p>
          <a:p>
            <a:pPr indent="-330200" lvl="1" marL="914400" rtl="0" algn="l">
              <a:lnSpc>
                <a:spcPct val="115000"/>
              </a:lnSpc>
              <a:spcBef>
                <a:spcPts val="0"/>
              </a:spcBef>
              <a:spcAft>
                <a:spcPts val="0"/>
              </a:spcAft>
              <a:buClr>
                <a:schemeClr val="dk2"/>
              </a:buClr>
              <a:buSzPts val="1600"/>
              <a:buFont typeface="Nunito Sans"/>
              <a:buChar char="○"/>
            </a:pPr>
            <a:r>
              <a:rPr lang="en" sz="1600">
                <a:solidFill>
                  <a:schemeClr val="dk2"/>
                </a:solidFill>
                <a:latin typeface="Nunito Sans"/>
                <a:ea typeface="Nunito Sans"/>
                <a:cs typeface="Nunito Sans"/>
                <a:sym typeface="Nunito Sans"/>
              </a:rPr>
              <a:t>Willing to help (even if making a brew or helping to tidy up)</a:t>
            </a:r>
            <a:endParaRPr sz="1600">
              <a:solidFill>
                <a:schemeClr val="dk2"/>
              </a:solidFill>
              <a:latin typeface="Nunito Sans"/>
              <a:ea typeface="Nunito Sans"/>
              <a:cs typeface="Nunito Sans"/>
              <a:sym typeface="Nunito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81" name="Shape 281"/>
        <p:cNvGrpSpPr/>
        <p:nvPr/>
      </p:nvGrpSpPr>
      <p:grpSpPr>
        <a:xfrm>
          <a:off x="0" y="0"/>
          <a:ext cx="0" cy="0"/>
          <a:chOff x="0" y="0"/>
          <a:chExt cx="0" cy="0"/>
        </a:xfrm>
      </p:grpSpPr>
      <p:sp>
        <p:nvSpPr>
          <p:cNvPr id="282" name="Google Shape;282;p33"/>
          <p:cNvSpPr txBox="1"/>
          <p:nvPr/>
        </p:nvSpPr>
        <p:spPr>
          <a:xfrm>
            <a:off x="5076700" y="1389900"/>
            <a:ext cx="3385500" cy="3753600"/>
          </a:xfrm>
          <a:prstGeom prst="rect">
            <a:avLst/>
          </a:prstGeom>
          <a:noFill/>
          <a:ln>
            <a:noFill/>
          </a:ln>
        </p:spPr>
        <p:txBody>
          <a:bodyPr anchorCtr="0" anchor="t" bIns="71650" lIns="71650" spcFirstLastPara="1" rIns="71650" wrap="square" tIns="71650">
            <a:normAutofit/>
          </a:bodyPr>
          <a:lstStyle/>
          <a:p>
            <a:pPr indent="0" lvl="0" marL="0" rtl="0" algn="l">
              <a:spcBef>
                <a:spcPts val="0"/>
              </a:spcBef>
              <a:spcAft>
                <a:spcPts val="0"/>
              </a:spcAft>
              <a:buNone/>
            </a:pPr>
            <a:r>
              <a:rPr b="1" lang="en" sz="1097">
                <a:solidFill>
                  <a:srgbClr val="0000FF"/>
                </a:solidFill>
                <a:latin typeface="Nunito"/>
                <a:ea typeface="Nunito"/>
                <a:cs typeface="Nunito"/>
                <a:sym typeface="Nunito"/>
              </a:rPr>
              <a:t>Chairman</a:t>
            </a:r>
            <a:endParaRPr b="1" sz="1097">
              <a:solidFill>
                <a:srgbClr val="0000FF"/>
              </a:solidFill>
              <a:latin typeface="Nunito"/>
              <a:ea typeface="Nunito"/>
              <a:cs typeface="Nunito"/>
              <a:sym typeface="Nunito"/>
            </a:endParaRPr>
          </a:p>
          <a:p>
            <a:pPr indent="0" lvl="0" marL="0" rtl="0" algn="l">
              <a:spcBef>
                <a:spcPts val="784"/>
              </a:spcBef>
              <a:spcAft>
                <a:spcPts val="0"/>
              </a:spcAft>
              <a:buNone/>
            </a:pPr>
            <a:r>
              <a:rPr lang="en" sz="1019">
                <a:solidFill>
                  <a:srgbClr val="595959"/>
                </a:solidFill>
                <a:latin typeface="Nunito"/>
                <a:ea typeface="Nunito"/>
                <a:cs typeface="Nunito"/>
                <a:sym typeface="Nunito"/>
              </a:rPr>
              <a:t>David Heathcote</a:t>
            </a:r>
            <a:endParaRPr sz="1019">
              <a:solidFill>
                <a:srgbClr val="595959"/>
              </a:solidFill>
              <a:latin typeface="Nunito"/>
              <a:ea typeface="Nunito"/>
              <a:cs typeface="Nunito"/>
              <a:sym typeface="Nunito"/>
            </a:endParaRPr>
          </a:p>
          <a:p>
            <a:pPr indent="0" lvl="0" marL="0" rtl="0" algn="l">
              <a:spcBef>
                <a:spcPts val="0"/>
              </a:spcBef>
              <a:spcAft>
                <a:spcPts val="0"/>
              </a:spcAft>
              <a:buNone/>
            </a:pPr>
            <a:r>
              <a:rPr lang="en" sz="1019" u="sng">
                <a:solidFill>
                  <a:srgbClr val="0097A7"/>
                </a:solidFill>
                <a:latin typeface="Nunito"/>
                <a:ea typeface="Nunito"/>
                <a:cs typeface="Nunito"/>
                <a:sym typeface="Nunito"/>
                <a:hlinkClick r:id="rId3">
                  <a:extLst>
                    <a:ext uri="{A12FA001-AC4F-418D-AE19-62706E023703}">
                      <ahyp:hlinkClr val="tx"/>
                    </a:ext>
                  </a:extLst>
                </a:hlinkClick>
              </a:rPr>
              <a:t>chairperson@melthamscouts.org.uk</a:t>
            </a:r>
            <a:endParaRPr sz="1019">
              <a:solidFill>
                <a:srgbClr val="595959"/>
              </a:solidFill>
              <a:latin typeface="Nunito"/>
              <a:ea typeface="Nunito"/>
              <a:cs typeface="Nunito"/>
              <a:sym typeface="Nunito"/>
            </a:endParaRPr>
          </a:p>
          <a:p>
            <a:pPr indent="0" lvl="0" marL="0" rtl="0" algn="l">
              <a:spcBef>
                <a:spcPts val="0"/>
              </a:spcBef>
              <a:spcAft>
                <a:spcPts val="0"/>
              </a:spcAft>
              <a:buNone/>
            </a:pPr>
            <a:r>
              <a:t/>
            </a:r>
            <a:endParaRPr sz="1019">
              <a:solidFill>
                <a:srgbClr val="595959"/>
              </a:solidFill>
              <a:latin typeface="Nunito"/>
              <a:ea typeface="Nunito"/>
              <a:cs typeface="Nunito"/>
              <a:sym typeface="Nunito"/>
            </a:endParaRPr>
          </a:p>
          <a:p>
            <a:pPr indent="0" lvl="0" marL="0" rtl="0" algn="l">
              <a:spcBef>
                <a:spcPts val="0"/>
              </a:spcBef>
              <a:spcAft>
                <a:spcPts val="0"/>
              </a:spcAft>
              <a:buNone/>
            </a:pPr>
            <a:r>
              <a:rPr b="1" lang="en" sz="1097">
                <a:solidFill>
                  <a:srgbClr val="0000FF"/>
                </a:solidFill>
                <a:latin typeface="Nunito"/>
                <a:ea typeface="Nunito"/>
                <a:cs typeface="Nunito"/>
                <a:sym typeface="Nunito"/>
              </a:rPr>
              <a:t>Treasurer</a:t>
            </a:r>
            <a:endParaRPr b="1" sz="1097">
              <a:solidFill>
                <a:srgbClr val="0000FF"/>
              </a:solidFill>
              <a:latin typeface="Nunito"/>
              <a:ea typeface="Nunito"/>
              <a:cs typeface="Nunito"/>
              <a:sym typeface="Nunito"/>
            </a:endParaRPr>
          </a:p>
          <a:p>
            <a:pPr indent="0" lvl="0" marL="0" rtl="0" algn="l">
              <a:spcBef>
                <a:spcPts val="784"/>
              </a:spcBef>
              <a:spcAft>
                <a:spcPts val="0"/>
              </a:spcAft>
              <a:buNone/>
            </a:pPr>
            <a:r>
              <a:rPr lang="en" sz="1019">
                <a:solidFill>
                  <a:srgbClr val="595959"/>
                </a:solidFill>
                <a:latin typeface="Nunito"/>
                <a:ea typeface="Nunito"/>
                <a:cs typeface="Nunito"/>
                <a:sym typeface="Nunito"/>
              </a:rPr>
              <a:t>Annie Parker</a:t>
            </a:r>
            <a:endParaRPr sz="1019">
              <a:solidFill>
                <a:srgbClr val="595959"/>
              </a:solidFill>
              <a:latin typeface="Nunito"/>
              <a:ea typeface="Nunito"/>
              <a:cs typeface="Nunito"/>
              <a:sym typeface="Nunito"/>
            </a:endParaRPr>
          </a:p>
          <a:p>
            <a:pPr indent="0" lvl="0" marL="0" rtl="0" algn="l">
              <a:spcBef>
                <a:spcPts val="0"/>
              </a:spcBef>
              <a:spcAft>
                <a:spcPts val="0"/>
              </a:spcAft>
              <a:buNone/>
            </a:pPr>
            <a:r>
              <a:rPr lang="en" sz="1019" u="sng">
                <a:solidFill>
                  <a:srgbClr val="0097A7"/>
                </a:solidFill>
                <a:latin typeface="Nunito"/>
                <a:ea typeface="Nunito"/>
                <a:cs typeface="Nunito"/>
                <a:sym typeface="Nunito"/>
                <a:hlinkClick r:id="rId4">
                  <a:extLst>
                    <a:ext uri="{A12FA001-AC4F-418D-AE19-62706E023703}">
                      <ahyp:hlinkClr val="tx"/>
                    </a:ext>
                  </a:extLst>
                </a:hlinkClick>
              </a:rPr>
              <a:t>treasurer@melthamscouts.org.uk</a:t>
            </a:r>
            <a:endParaRPr sz="1019">
              <a:solidFill>
                <a:srgbClr val="595959"/>
              </a:solidFill>
              <a:latin typeface="Nunito"/>
              <a:ea typeface="Nunito"/>
              <a:cs typeface="Nunito"/>
              <a:sym typeface="Nunito"/>
            </a:endParaRPr>
          </a:p>
          <a:p>
            <a:pPr indent="0" lvl="0" marL="0" rtl="0" algn="l">
              <a:spcBef>
                <a:spcPts val="0"/>
              </a:spcBef>
              <a:spcAft>
                <a:spcPts val="0"/>
              </a:spcAft>
              <a:buNone/>
            </a:pPr>
            <a:r>
              <a:t/>
            </a:r>
            <a:endParaRPr sz="1019">
              <a:solidFill>
                <a:srgbClr val="595959"/>
              </a:solidFill>
              <a:latin typeface="Nunito"/>
              <a:ea typeface="Nunito"/>
              <a:cs typeface="Nunito"/>
              <a:sym typeface="Nunito"/>
            </a:endParaRPr>
          </a:p>
          <a:p>
            <a:pPr indent="0" lvl="0" marL="0" rtl="0" algn="l">
              <a:spcBef>
                <a:spcPts val="0"/>
              </a:spcBef>
              <a:spcAft>
                <a:spcPts val="0"/>
              </a:spcAft>
              <a:buNone/>
            </a:pPr>
            <a:r>
              <a:rPr b="1" lang="en" sz="1097">
                <a:solidFill>
                  <a:srgbClr val="0000FF"/>
                </a:solidFill>
                <a:latin typeface="Nunito"/>
                <a:ea typeface="Nunito"/>
                <a:cs typeface="Nunito"/>
                <a:sym typeface="Nunito"/>
              </a:rPr>
              <a:t>Trustee</a:t>
            </a:r>
            <a:endParaRPr b="1" sz="1097">
              <a:solidFill>
                <a:srgbClr val="0000FF"/>
              </a:solidFill>
              <a:latin typeface="Nunito"/>
              <a:ea typeface="Nunito"/>
              <a:cs typeface="Nunito"/>
              <a:sym typeface="Nunito"/>
            </a:endParaRPr>
          </a:p>
          <a:p>
            <a:pPr indent="0" lvl="0" marL="0" rtl="0" algn="l">
              <a:spcBef>
                <a:spcPts val="784"/>
              </a:spcBef>
              <a:spcAft>
                <a:spcPts val="0"/>
              </a:spcAft>
              <a:buNone/>
            </a:pPr>
            <a:r>
              <a:rPr lang="en" sz="1019">
                <a:solidFill>
                  <a:srgbClr val="595959"/>
                </a:solidFill>
                <a:latin typeface="Nunito"/>
                <a:ea typeface="Nunito"/>
                <a:cs typeface="Nunito"/>
                <a:sym typeface="Nunito"/>
              </a:rPr>
              <a:t>Kevin Miller</a:t>
            </a:r>
            <a:endParaRPr sz="1019">
              <a:solidFill>
                <a:srgbClr val="595959"/>
              </a:solidFill>
              <a:latin typeface="Nunito"/>
              <a:ea typeface="Nunito"/>
              <a:cs typeface="Nunito"/>
              <a:sym typeface="Nunito"/>
            </a:endParaRPr>
          </a:p>
          <a:p>
            <a:pPr indent="0" lvl="0" marL="0" rtl="0" algn="l">
              <a:spcBef>
                <a:spcPts val="0"/>
              </a:spcBef>
              <a:spcAft>
                <a:spcPts val="0"/>
              </a:spcAft>
              <a:buNone/>
            </a:pPr>
            <a:r>
              <a:rPr lang="en" sz="1019" u="sng">
                <a:solidFill>
                  <a:schemeClr val="hlink"/>
                </a:solidFill>
                <a:latin typeface="Nunito"/>
                <a:ea typeface="Nunito"/>
                <a:cs typeface="Nunito"/>
                <a:sym typeface="Nunito"/>
                <a:hlinkClick r:id="rId5"/>
              </a:rPr>
              <a:t>kevin.m@melthamscouts.org.uk</a:t>
            </a:r>
            <a:r>
              <a:rPr lang="en" sz="1019">
                <a:solidFill>
                  <a:srgbClr val="595959"/>
                </a:solidFill>
                <a:latin typeface="Nunito"/>
                <a:ea typeface="Nunito"/>
                <a:cs typeface="Nunito"/>
                <a:sym typeface="Nunito"/>
              </a:rPr>
              <a:t> </a:t>
            </a:r>
            <a:endParaRPr sz="1019">
              <a:solidFill>
                <a:srgbClr val="595959"/>
              </a:solidFill>
              <a:latin typeface="Nunito"/>
              <a:ea typeface="Nunito"/>
              <a:cs typeface="Nunito"/>
              <a:sym typeface="Nunito"/>
            </a:endParaRPr>
          </a:p>
          <a:p>
            <a:pPr indent="0" lvl="0" marL="0" rtl="0" algn="l">
              <a:spcBef>
                <a:spcPts val="0"/>
              </a:spcBef>
              <a:spcAft>
                <a:spcPts val="0"/>
              </a:spcAft>
              <a:buNone/>
            </a:pPr>
            <a:r>
              <a:t/>
            </a:r>
            <a:endParaRPr b="1" sz="1097">
              <a:solidFill>
                <a:srgbClr val="0000FF"/>
              </a:solidFill>
              <a:latin typeface="Nunito"/>
              <a:ea typeface="Nunito"/>
              <a:cs typeface="Nunito"/>
              <a:sym typeface="Nunito"/>
            </a:endParaRPr>
          </a:p>
          <a:p>
            <a:pPr indent="0" lvl="0" marL="0" rtl="0" algn="l">
              <a:spcBef>
                <a:spcPts val="784"/>
              </a:spcBef>
              <a:spcAft>
                <a:spcPts val="0"/>
              </a:spcAft>
              <a:buClr>
                <a:schemeClr val="dk1"/>
              </a:buClr>
              <a:buSzPts val="1100"/>
              <a:buFont typeface="Arial"/>
              <a:buNone/>
            </a:pPr>
            <a:r>
              <a:rPr b="1" lang="en" sz="1097">
                <a:solidFill>
                  <a:srgbClr val="0000FF"/>
                </a:solidFill>
                <a:latin typeface="Nunito"/>
                <a:ea typeface="Nunito"/>
                <a:cs typeface="Nunito"/>
                <a:sym typeface="Nunito"/>
              </a:rPr>
              <a:t>Fundraiser / </a:t>
            </a:r>
            <a:r>
              <a:rPr b="1" lang="en" sz="1097">
                <a:solidFill>
                  <a:srgbClr val="0000FF"/>
                </a:solidFill>
                <a:latin typeface="Nunito"/>
                <a:ea typeface="Nunito"/>
                <a:cs typeface="Nunito"/>
                <a:sym typeface="Nunito"/>
              </a:rPr>
              <a:t>Trustee</a:t>
            </a:r>
            <a:endParaRPr b="1" sz="1097">
              <a:solidFill>
                <a:srgbClr val="0000FF"/>
              </a:solidFill>
              <a:latin typeface="Nunito"/>
              <a:ea typeface="Nunito"/>
              <a:cs typeface="Nunito"/>
              <a:sym typeface="Nunito"/>
            </a:endParaRPr>
          </a:p>
          <a:p>
            <a:pPr indent="0" lvl="0" marL="0" rtl="0" algn="l">
              <a:spcBef>
                <a:spcPts val="784"/>
              </a:spcBef>
              <a:spcAft>
                <a:spcPts val="0"/>
              </a:spcAft>
              <a:buNone/>
            </a:pPr>
            <a:r>
              <a:rPr lang="en" sz="1019">
                <a:solidFill>
                  <a:schemeClr val="dk2"/>
                </a:solidFill>
                <a:latin typeface="Nunito"/>
                <a:ea typeface="Nunito"/>
                <a:cs typeface="Nunito"/>
                <a:sym typeface="Nunito"/>
              </a:rPr>
              <a:t>Sam Asquith</a:t>
            </a:r>
            <a:endParaRPr sz="1019">
              <a:solidFill>
                <a:schemeClr val="dk2"/>
              </a:solidFill>
              <a:latin typeface="Nunito"/>
              <a:ea typeface="Nunito"/>
              <a:cs typeface="Nunito"/>
              <a:sym typeface="Nunito"/>
            </a:endParaRPr>
          </a:p>
          <a:p>
            <a:pPr indent="0" lvl="0" marL="0" rtl="0" algn="l">
              <a:spcBef>
                <a:spcPts val="0"/>
              </a:spcBef>
              <a:spcAft>
                <a:spcPts val="0"/>
              </a:spcAft>
              <a:buNone/>
            </a:pPr>
            <a:r>
              <a:rPr lang="en" sz="1019" u="sng">
                <a:solidFill>
                  <a:schemeClr val="hlink"/>
                </a:solidFill>
                <a:latin typeface="Nunito"/>
                <a:ea typeface="Nunito"/>
                <a:cs typeface="Nunito"/>
                <a:sym typeface="Nunito"/>
                <a:hlinkClick r:id="rId6"/>
              </a:rPr>
              <a:t>sam.a@melthamscouts.org.uk</a:t>
            </a:r>
            <a:r>
              <a:rPr lang="en" sz="1019">
                <a:solidFill>
                  <a:schemeClr val="dk2"/>
                </a:solidFill>
                <a:latin typeface="Nunito"/>
                <a:ea typeface="Nunito"/>
                <a:cs typeface="Nunito"/>
                <a:sym typeface="Nunito"/>
              </a:rPr>
              <a:t>	</a:t>
            </a:r>
            <a:endParaRPr sz="1019">
              <a:solidFill>
                <a:schemeClr val="dk2"/>
              </a:solidFill>
              <a:latin typeface="Nunito"/>
              <a:ea typeface="Nunito"/>
              <a:cs typeface="Nunito"/>
              <a:sym typeface="Nunito"/>
            </a:endParaRPr>
          </a:p>
          <a:p>
            <a:pPr indent="0" lvl="0" marL="0" rtl="0" algn="l">
              <a:spcBef>
                <a:spcPts val="0"/>
              </a:spcBef>
              <a:spcAft>
                <a:spcPts val="0"/>
              </a:spcAft>
              <a:buNone/>
            </a:pPr>
            <a:r>
              <a:rPr lang="en" sz="1019" u="sng">
                <a:solidFill>
                  <a:schemeClr val="hlink"/>
                </a:solidFill>
                <a:latin typeface="Nunito"/>
                <a:ea typeface="Nunito"/>
                <a:cs typeface="Nunito"/>
                <a:sym typeface="Nunito"/>
                <a:hlinkClick r:id="rId7"/>
              </a:rPr>
              <a:t>fundraising@melthamscouts.org.uk</a:t>
            </a:r>
            <a:endParaRPr sz="1019">
              <a:solidFill>
                <a:srgbClr val="595959"/>
              </a:solidFill>
              <a:latin typeface="Nunito"/>
              <a:ea typeface="Nunito"/>
              <a:cs typeface="Nunito"/>
              <a:sym typeface="Nunito"/>
            </a:endParaRPr>
          </a:p>
          <a:p>
            <a:pPr indent="0" lvl="0" marL="0" rtl="0" algn="l">
              <a:spcBef>
                <a:spcPts val="0"/>
              </a:spcBef>
              <a:spcAft>
                <a:spcPts val="0"/>
              </a:spcAft>
              <a:buNone/>
            </a:pPr>
            <a:r>
              <a:t/>
            </a:r>
            <a:endParaRPr sz="1019">
              <a:solidFill>
                <a:srgbClr val="595959"/>
              </a:solidFill>
              <a:latin typeface="Nunito"/>
              <a:ea typeface="Nunito"/>
              <a:cs typeface="Nunito"/>
              <a:sym typeface="Nunito"/>
            </a:endParaRPr>
          </a:p>
          <a:p>
            <a:pPr indent="0" lvl="0" marL="0" rtl="0" algn="l">
              <a:spcBef>
                <a:spcPts val="0"/>
              </a:spcBef>
              <a:spcAft>
                <a:spcPts val="0"/>
              </a:spcAft>
              <a:buNone/>
            </a:pPr>
            <a:r>
              <a:rPr lang="en" sz="1019" u="sng">
                <a:solidFill>
                  <a:schemeClr val="hlink"/>
                </a:solidFill>
                <a:latin typeface="Nunito"/>
                <a:ea typeface="Nunito"/>
                <a:cs typeface="Nunito"/>
                <a:sym typeface="Nunito"/>
                <a:hlinkClick r:id="rId8"/>
              </a:rPr>
              <a:t>trustees@melthamscouts.org.uk</a:t>
            </a:r>
            <a:r>
              <a:rPr lang="en" sz="1019">
                <a:solidFill>
                  <a:srgbClr val="595959"/>
                </a:solidFill>
                <a:latin typeface="Nunito"/>
                <a:ea typeface="Nunito"/>
                <a:cs typeface="Nunito"/>
                <a:sym typeface="Nunito"/>
              </a:rPr>
              <a:t> </a:t>
            </a:r>
            <a:endParaRPr sz="1019">
              <a:solidFill>
                <a:srgbClr val="595959"/>
              </a:solidFill>
              <a:latin typeface="Nunito"/>
              <a:ea typeface="Nunito"/>
              <a:cs typeface="Nunito"/>
              <a:sym typeface="Nunito"/>
            </a:endParaRPr>
          </a:p>
        </p:txBody>
      </p:sp>
      <p:sp>
        <p:nvSpPr>
          <p:cNvPr id="283" name="Google Shape;283;p33"/>
          <p:cNvSpPr/>
          <p:nvPr/>
        </p:nvSpPr>
        <p:spPr>
          <a:xfrm>
            <a:off x="-634175" y="-89100"/>
            <a:ext cx="1704600" cy="5321700"/>
          </a:xfrm>
          <a:prstGeom prst="parallelogram">
            <a:avLst>
              <a:gd fmla="val 25000" name="adj"/>
            </a:avLst>
          </a:prstGeom>
          <a:solidFill>
            <a:srgbClr val="7414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 name="Google Shape;284;p33"/>
          <p:cNvSpPr txBox="1"/>
          <p:nvPr>
            <p:ph type="title"/>
          </p:nvPr>
        </p:nvSpPr>
        <p:spPr>
          <a:xfrm>
            <a:off x="177085" y="124075"/>
            <a:ext cx="3498300" cy="572700"/>
          </a:xfrm>
          <a:prstGeom prst="rect">
            <a:avLst/>
          </a:prstGeom>
          <a:solidFill>
            <a:srgbClr val="EFEFEF"/>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solidFill>
                  <a:srgbClr val="E22E12"/>
                </a:solidFill>
                <a:latin typeface="Nunito Sans SemiBold"/>
                <a:ea typeface="Nunito Sans SemiBold"/>
                <a:cs typeface="Nunito Sans SemiBold"/>
                <a:sym typeface="Nunito Sans SemiBold"/>
              </a:rPr>
              <a:t>Contact details</a:t>
            </a:r>
            <a:endParaRPr>
              <a:solidFill>
                <a:srgbClr val="E22E12"/>
              </a:solidFill>
              <a:latin typeface="Nunito Sans SemiBold"/>
              <a:ea typeface="Nunito Sans SemiBold"/>
              <a:cs typeface="Nunito Sans SemiBold"/>
              <a:sym typeface="Nunito Sans SemiBold"/>
            </a:endParaRPr>
          </a:p>
        </p:txBody>
      </p:sp>
      <p:pic>
        <p:nvPicPr>
          <p:cNvPr id="285" name="Google Shape;285;p33" title="Polaris Logo.png"/>
          <p:cNvPicPr preferRelativeResize="0"/>
          <p:nvPr/>
        </p:nvPicPr>
        <p:blipFill rotWithShape="1">
          <a:blip r:embed="rId9">
            <a:alphaModFix/>
          </a:blip>
          <a:srcRect b="26438" l="0" r="0" t="0"/>
          <a:stretch/>
        </p:blipFill>
        <p:spPr>
          <a:xfrm>
            <a:off x="7680950" y="4499774"/>
            <a:ext cx="1463040" cy="643737"/>
          </a:xfrm>
          <a:prstGeom prst="rect">
            <a:avLst/>
          </a:prstGeom>
          <a:noFill/>
          <a:ln>
            <a:noFill/>
          </a:ln>
        </p:spPr>
      </p:pic>
      <p:pic>
        <p:nvPicPr>
          <p:cNvPr id="286" name="Google Shape;286;p33" title="logo-generator-linear-purple-png.png"/>
          <p:cNvPicPr preferRelativeResize="0"/>
          <p:nvPr/>
        </p:nvPicPr>
        <p:blipFill rotWithShape="1">
          <a:blip r:embed="rId10">
            <a:alphaModFix/>
          </a:blip>
          <a:srcRect b="0" l="0" r="0" t="13667"/>
          <a:stretch/>
        </p:blipFill>
        <p:spPr>
          <a:xfrm>
            <a:off x="7498083" y="51767"/>
            <a:ext cx="1645921" cy="648686"/>
          </a:xfrm>
          <a:prstGeom prst="rect">
            <a:avLst/>
          </a:prstGeom>
          <a:noFill/>
          <a:ln>
            <a:noFill/>
          </a:ln>
        </p:spPr>
      </p:pic>
      <p:sp>
        <p:nvSpPr>
          <p:cNvPr id="287" name="Google Shape;287;p33"/>
          <p:cNvSpPr txBox="1"/>
          <p:nvPr/>
        </p:nvSpPr>
        <p:spPr>
          <a:xfrm>
            <a:off x="1408975" y="835463"/>
            <a:ext cx="3134700" cy="448800"/>
          </a:xfrm>
          <a:prstGeom prst="rect">
            <a:avLst/>
          </a:prstGeom>
          <a:noFill/>
          <a:ln>
            <a:noFill/>
          </a:ln>
        </p:spPr>
        <p:txBody>
          <a:bodyPr anchorCtr="0" anchor="t" bIns="71650" lIns="71650" spcFirstLastPara="1" rIns="71650" wrap="square" tIns="71650">
            <a:noAutofit/>
          </a:bodyPr>
          <a:lstStyle/>
          <a:p>
            <a:pPr indent="0" lvl="0" marL="0" rtl="0" algn="l">
              <a:spcBef>
                <a:spcPts val="0"/>
              </a:spcBef>
              <a:spcAft>
                <a:spcPts val="0"/>
              </a:spcAft>
              <a:buNone/>
            </a:pPr>
            <a:r>
              <a:rPr lang="en" sz="2132">
                <a:solidFill>
                  <a:srgbClr val="0000FF"/>
                </a:solidFill>
                <a:latin typeface="Nunito"/>
                <a:ea typeface="Nunito"/>
                <a:cs typeface="Nunito"/>
                <a:sym typeface="Nunito"/>
              </a:rPr>
              <a:t>Group Leadership Team</a:t>
            </a:r>
            <a:endParaRPr sz="2132">
              <a:solidFill>
                <a:srgbClr val="0000FF"/>
              </a:solidFill>
              <a:latin typeface="Nunito"/>
              <a:ea typeface="Nunito"/>
              <a:cs typeface="Nunito"/>
              <a:sym typeface="Nunito"/>
            </a:endParaRPr>
          </a:p>
        </p:txBody>
      </p:sp>
      <p:sp>
        <p:nvSpPr>
          <p:cNvPr id="288" name="Google Shape;288;p33"/>
          <p:cNvSpPr txBox="1"/>
          <p:nvPr/>
        </p:nvSpPr>
        <p:spPr>
          <a:xfrm>
            <a:off x="1408975" y="1389902"/>
            <a:ext cx="3385500" cy="3753600"/>
          </a:xfrm>
          <a:prstGeom prst="rect">
            <a:avLst/>
          </a:prstGeom>
          <a:noFill/>
          <a:ln>
            <a:noFill/>
          </a:ln>
        </p:spPr>
        <p:txBody>
          <a:bodyPr anchorCtr="0" anchor="t" bIns="71650" lIns="71650" spcFirstLastPara="1" rIns="71650" wrap="square" tIns="71650">
            <a:normAutofit/>
          </a:bodyPr>
          <a:lstStyle/>
          <a:p>
            <a:pPr indent="0" lvl="0" marL="0" rtl="0" algn="l">
              <a:spcBef>
                <a:spcPts val="0"/>
              </a:spcBef>
              <a:spcAft>
                <a:spcPts val="0"/>
              </a:spcAft>
              <a:buNone/>
            </a:pPr>
            <a:r>
              <a:rPr b="1" lang="en" sz="1097">
                <a:solidFill>
                  <a:srgbClr val="0000FF"/>
                </a:solidFill>
                <a:latin typeface="Nunito"/>
                <a:ea typeface="Nunito"/>
                <a:cs typeface="Nunito"/>
                <a:sym typeface="Nunito"/>
              </a:rPr>
              <a:t>Group Lead Volunteer</a:t>
            </a:r>
            <a:endParaRPr b="1" sz="1097">
              <a:solidFill>
                <a:srgbClr val="0000FF"/>
              </a:solidFill>
              <a:latin typeface="Nunito"/>
              <a:ea typeface="Nunito"/>
              <a:cs typeface="Nunito"/>
              <a:sym typeface="Nunito"/>
            </a:endParaRPr>
          </a:p>
          <a:p>
            <a:pPr indent="0" lvl="0" marL="0" rtl="0" algn="l">
              <a:spcBef>
                <a:spcPts val="784"/>
              </a:spcBef>
              <a:spcAft>
                <a:spcPts val="0"/>
              </a:spcAft>
              <a:buNone/>
            </a:pPr>
            <a:r>
              <a:rPr lang="en" sz="1097">
                <a:solidFill>
                  <a:srgbClr val="595959"/>
                </a:solidFill>
                <a:latin typeface="Nunito"/>
                <a:ea typeface="Nunito"/>
                <a:cs typeface="Nunito"/>
                <a:sym typeface="Nunito"/>
              </a:rPr>
              <a:t>Christopher Penn</a:t>
            </a:r>
            <a:endParaRPr sz="1097">
              <a:solidFill>
                <a:srgbClr val="595959"/>
              </a:solidFill>
              <a:latin typeface="Nunito"/>
              <a:ea typeface="Nunito"/>
              <a:cs typeface="Nunito"/>
              <a:sym typeface="Nunito"/>
            </a:endParaRPr>
          </a:p>
          <a:p>
            <a:pPr indent="0" lvl="0" marL="0" rtl="0" algn="l">
              <a:spcBef>
                <a:spcPts val="0"/>
              </a:spcBef>
              <a:spcAft>
                <a:spcPts val="0"/>
              </a:spcAft>
              <a:buNone/>
            </a:pPr>
            <a:r>
              <a:rPr lang="en" sz="940" u="sng">
                <a:solidFill>
                  <a:schemeClr val="hlink"/>
                </a:solidFill>
                <a:latin typeface="Nunito"/>
                <a:ea typeface="Nunito"/>
                <a:cs typeface="Nunito"/>
                <a:sym typeface="Nunito"/>
                <a:hlinkClick r:id="rId11"/>
              </a:rPr>
              <a:t>christopher.p@melthamscouts.org.uk</a:t>
            </a:r>
            <a:endParaRPr sz="940">
              <a:solidFill>
                <a:srgbClr val="595959"/>
              </a:solidFill>
              <a:latin typeface="Nunito"/>
              <a:ea typeface="Nunito"/>
              <a:cs typeface="Nunito"/>
              <a:sym typeface="Nunito"/>
            </a:endParaRPr>
          </a:p>
          <a:p>
            <a:pPr indent="0" lvl="0" marL="0" rtl="0" algn="l">
              <a:spcBef>
                <a:spcPts val="0"/>
              </a:spcBef>
              <a:spcAft>
                <a:spcPts val="0"/>
              </a:spcAft>
              <a:buNone/>
            </a:pPr>
            <a:r>
              <a:rPr lang="en" sz="940" u="sng">
                <a:solidFill>
                  <a:schemeClr val="hlink"/>
                </a:solidFill>
                <a:latin typeface="Nunito"/>
                <a:ea typeface="Nunito"/>
                <a:cs typeface="Nunito"/>
                <a:sym typeface="Nunito"/>
                <a:hlinkClick r:id="rId12"/>
              </a:rPr>
              <a:t>glv@melthamscouts.org.uk</a:t>
            </a:r>
            <a:r>
              <a:rPr lang="en" sz="940">
                <a:solidFill>
                  <a:srgbClr val="595959"/>
                </a:solidFill>
                <a:latin typeface="Nunito"/>
                <a:ea typeface="Nunito"/>
                <a:cs typeface="Nunito"/>
                <a:sym typeface="Nunito"/>
              </a:rPr>
              <a:t> </a:t>
            </a:r>
            <a:endParaRPr sz="940">
              <a:solidFill>
                <a:srgbClr val="595959"/>
              </a:solidFill>
              <a:latin typeface="Nunito"/>
              <a:ea typeface="Nunito"/>
              <a:cs typeface="Nunito"/>
              <a:sym typeface="Nunito"/>
            </a:endParaRPr>
          </a:p>
          <a:p>
            <a:pPr indent="0" lvl="0" marL="0" rtl="0" algn="l">
              <a:spcBef>
                <a:spcPts val="0"/>
              </a:spcBef>
              <a:spcAft>
                <a:spcPts val="0"/>
              </a:spcAft>
              <a:buNone/>
            </a:pPr>
            <a:r>
              <a:rPr lang="en" sz="940">
                <a:solidFill>
                  <a:srgbClr val="595959"/>
                </a:solidFill>
                <a:latin typeface="Nunito"/>
                <a:ea typeface="Nunito"/>
                <a:cs typeface="Nunito"/>
                <a:sym typeface="Nunito"/>
              </a:rPr>
              <a:t>07799 888104</a:t>
            </a:r>
            <a:endParaRPr sz="940">
              <a:solidFill>
                <a:srgbClr val="595959"/>
              </a:solidFill>
              <a:latin typeface="Nunito"/>
              <a:ea typeface="Nunito"/>
              <a:cs typeface="Nunito"/>
              <a:sym typeface="Nunito"/>
            </a:endParaRPr>
          </a:p>
          <a:p>
            <a:pPr indent="0" lvl="0" marL="0" rtl="0" algn="l">
              <a:spcBef>
                <a:spcPts val="0"/>
              </a:spcBef>
              <a:spcAft>
                <a:spcPts val="0"/>
              </a:spcAft>
              <a:buNone/>
            </a:pPr>
            <a:r>
              <a:t/>
            </a:r>
            <a:endParaRPr sz="940">
              <a:solidFill>
                <a:srgbClr val="595959"/>
              </a:solidFill>
              <a:latin typeface="Nunito"/>
              <a:ea typeface="Nunito"/>
              <a:cs typeface="Nunito"/>
              <a:sym typeface="Nunito"/>
            </a:endParaRPr>
          </a:p>
          <a:p>
            <a:pPr indent="0" lvl="0" marL="0" rtl="0" algn="l">
              <a:spcBef>
                <a:spcPts val="0"/>
              </a:spcBef>
              <a:spcAft>
                <a:spcPts val="0"/>
              </a:spcAft>
              <a:buNone/>
            </a:pPr>
            <a:r>
              <a:rPr b="1" lang="en" sz="1097">
                <a:solidFill>
                  <a:srgbClr val="0000FF"/>
                </a:solidFill>
                <a:latin typeface="Nunito"/>
                <a:ea typeface="Nunito"/>
                <a:cs typeface="Nunito"/>
                <a:sym typeface="Nunito"/>
              </a:rPr>
              <a:t>Beaver Team Leader</a:t>
            </a:r>
            <a:endParaRPr b="1" sz="1097">
              <a:solidFill>
                <a:srgbClr val="0000FF"/>
              </a:solidFill>
              <a:latin typeface="Nunito"/>
              <a:ea typeface="Nunito"/>
              <a:cs typeface="Nunito"/>
              <a:sym typeface="Nunito"/>
            </a:endParaRPr>
          </a:p>
          <a:p>
            <a:pPr indent="0" lvl="0" marL="0" rtl="0" algn="l">
              <a:spcBef>
                <a:spcPts val="784"/>
              </a:spcBef>
              <a:spcAft>
                <a:spcPts val="0"/>
              </a:spcAft>
              <a:buNone/>
            </a:pPr>
            <a:r>
              <a:rPr lang="en" sz="1019">
                <a:solidFill>
                  <a:srgbClr val="595959"/>
                </a:solidFill>
                <a:latin typeface="Nunito"/>
                <a:ea typeface="Nunito"/>
                <a:cs typeface="Nunito"/>
                <a:sym typeface="Nunito"/>
              </a:rPr>
              <a:t>Alison Miller</a:t>
            </a:r>
            <a:endParaRPr sz="1019">
              <a:solidFill>
                <a:srgbClr val="595959"/>
              </a:solidFill>
              <a:latin typeface="Nunito"/>
              <a:ea typeface="Nunito"/>
              <a:cs typeface="Nunito"/>
              <a:sym typeface="Nunito"/>
            </a:endParaRPr>
          </a:p>
          <a:p>
            <a:pPr indent="0" lvl="0" marL="0" rtl="0" algn="l">
              <a:spcBef>
                <a:spcPts val="0"/>
              </a:spcBef>
              <a:spcAft>
                <a:spcPts val="0"/>
              </a:spcAft>
              <a:buNone/>
            </a:pPr>
            <a:r>
              <a:rPr lang="en" sz="1019" u="sng">
                <a:solidFill>
                  <a:schemeClr val="hlink"/>
                </a:solidFill>
                <a:latin typeface="Nunito"/>
                <a:ea typeface="Nunito"/>
                <a:cs typeface="Nunito"/>
                <a:sym typeface="Nunito"/>
                <a:hlinkClick r:id="rId13"/>
              </a:rPr>
              <a:t>alison.m@melthamscouts.org.uk</a:t>
            </a:r>
            <a:r>
              <a:rPr lang="en" sz="1019">
                <a:solidFill>
                  <a:srgbClr val="595959"/>
                </a:solidFill>
                <a:latin typeface="Nunito"/>
                <a:ea typeface="Nunito"/>
                <a:cs typeface="Nunito"/>
                <a:sym typeface="Nunito"/>
              </a:rPr>
              <a:t> </a:t>
            </a:r>
            <a:endParaRPr sz="1019">
              <a:solidFill>
                <a:srgbClr val="595959"/>
              </a:solidFill>
              <a:latin typeface="Nunito"/>
              <a:ea typeface="Nunito"/>
              <a:cs typeface="Nunito"/>
              <a:sym typeface="Nunito"/>
            </a:endParaRPr>
          </a:p>
          <a:p>
            <a:pPr indent="0" lvl="0" marL="0" rtl="0" algn="l">
              <a:spcBef>
                <a:spcPts val="0"/>
              </a:spcBef>
              <a:spcAft>
                <a:spcPts val="0"/>
              </a:spcAft>
              <a:buNone/>
            </a:pPr>
            <a:r>
              <a:rPr lang="en" sz="940" u="sng">
                <a:solidFill>
                  <a:srgbClr val="0097A7"/>
                </a:solidFill>
                <a:latin typeface="Nunito"/>
                <a:ea typeface="Nunito"/>
                <a:cs typeface="Nunito"/>
                <a:sym typeface="Nunito"/>
                <a:hlinkClick r:id="rId14">
                  <a:extLst>
                    <a:ext uri="{A12FA001-AC4F-418D-AE19-62706E023703}">
                      <ahyp:hlinkClr val="tx"/>
                    </a:ext>
                  </a:extLst>
                </a:hlinkClick>
              </a:rPr>
              <a:t>beavers@melthamscouts.org.uk</a:t>
            </a:r>
            <a:endParaRPr sz="940">
              <a:solidFill>
                <a:srgbClr val="595959"/>
              </a:solidFill>
              <a:latin typeface="Nunito"/>
              <a:ea typeface="Nunito"/>
              <a:cs typeface="Nunito"/>
              <a:sym typeface="Nunito"/>
            </a:endParaRPr>
          </a:p>
          <a:p>
            <a:pPr indent="0" lvl="0" marL="0" rtl="0" algn="l">
              <a:spcBef>
                <a:spcPts val="0"/>
              </a:spcBef>
              <a:spcAft>
                <a:spcPts val="0"/>
              </a:spcAft>
              <a:buNone/>
            </a:pPr>
            <a:r>
              <a:t/>
            </a:r>
            <a:endParaRPr sz="1019">
              <a:solidFill>
                <a:srgbClr val="595959"/>
              </a:solidFill>
              <a:latin typeface="Nunito"/>
              <a:ea typeface="Nunito"/>
              <a:cs typeface="Nunito"/>
              <a:sym typeface="Nunito"/>
            </a:endParaRPr>
          </a:p>
          <a:p>
            <a:pPr indent="0" lvl="0" marL="0" rtl="0" algn="l">
              <a:spcBef>
                <a:spcPts val="0"/>
              </a:spcBef>
              <a:spcAft>
                <a:spcPts val="0"/>
              </a:spcAft>
              <a:buClr>
                <a:schemeClr val="dk1"/>
              </a:buClr>
              <a:buSzPts val="1100"/>
              <a:buFont typeface="Arial"/>
              <a:buNone/>
            </a:pPr>
            <a:r>
              <a:rPr b="1" lang="en" sz="1097">
                <a:solidFill>
                  <a:srgbClr val="0000FF"/>
                </a:solidFill>
                <a:latin typeface="Nunito"/>
                <a:ea typeface="Nunito"/>
                <a:cs typeface="Nunito"/>
                <a:sym typeface="Nunito"/>
              </a:rPr>
              <a:t>Scout </a:t>
            </a:r>
            <a:r>
              <a:rPr b="1" lang="en" sz="1097">
                <a:solidFill>
                  <a:srgbClr val="0000FF"/>
                </a:solidFill>
                <a:latin typeface="Nunito"/>
                <a:ea typeface="Nunito"/>
                <a:cs typeface="Nunito"/>
                <a:sym typeface="Nunito"/>
              </a:rPr>
              <a:t>Team Leader</a:t>
            </a:r>
            <a:endParaRPr b="1" sz="1097">
              <a:solidFill>
                <a:srgbClr val="0000FF"/>
              </a:solidFill>
              <a:latin typeface="Nunito"/>
              <a:ea typeface="Nunito"/>
              <a:cs typeface="Nunito"/>
              <a:sym typeface="Nunito"/>
            </a:endParaRPr>
          </a:p>
          <a:p>
            <a:pPr indent="0" lvl="0" marL="0" rtl="0" algn="l">
              <a:spcBef>
                <a:spcPts val="784"/>
              </a:spcBef>
              <a:spcAft>
                <a:spcPts val="0"/>
              </a:spcAft>
              <a:buClr>
                <a:schemeClr val="dk1"/>
              </a:buClr>
              <a:buSzPts val="1100"/>
              <a:buFont typeface="Arial"/>
              <a:buNone/>
            </a:pPr>
            <a:r>
              <a:rPr lang="en" sz="1019">
                <a:solidFill>
                  <a:schemeClr val="dk2"/>
                </a:solidFill>
                <a:latin typeface="Nunito"/>
                <a:ea typeface="Nunito"/>
                <a:cs typeface="Nunito"/>
                <a:sym typeface="Nunito"/>
              </a:rPr>
              <a:t>Charles Raply</a:t>
            </a:r>
            <a:endParaRPr sz="1019">
              <a:solidFill>
                <a:schemeClr val="dk2"/>
              </a:solidFill>
              <a:latin typeface="Nunito"/>
              <a:ea typeface="Nunito"/>
              <a:cs typeface="Nunito"/>
              <a:sym typeface="Nunito"/>
            </a:endParaRPr>
          </a:p>
          <a:p>
            <a:pPr indent="0" lvl="0" marL="0" rtl="0" algn="l">
              <a:spcBef>
                <a:spcPts val="0"/>
              </a:spcBef>
              <a:spcAft>
                <a:spcPts val="0"/>
              </a:spcAft>
              <a:buNone/>
            </a:pPr>
            <a:r>
              <a:rPr lang="en" sz="1019" u="sng">
                <a:solidFill>
                  <a:schemeClr val="hlink"/>
                </a:solidFill>
                <a:latin typeface="Nunito"/>
                <a:ea typeface="Nunito"/>
                <a:cs typeface="Nunito"/>
                <a:sym typeface="Nunito"/>
                <a:hlinkClick r:id="rId15"/>
              </a:rPr>
              <a:t>charles.r@melthamscouts.org.uk</a:t>
            </a:r>
            <a:r>
              <a:rPr lang="en" sz="1019">
                <a:solidFill>
                  <a:schemeClr val="dk2"/>
                </a:solidFill>
                <a:latin typeface="Nunito"/>
                <a:ea typeface="Nunito"/>
                <a:cs typeface="Nunito"/>
                <a:sym typeface="Nunito"/>
              </a:rPr>
              <a:t> </a:t>
            </a:r>
            <a:endParaRPr sz="1019">
              <a:solidFill>
                <a:schemeClr val="dk2"/>
              </a:solidFill>
              <a:latin typeface="Nunito"/>
              <a:ea typeface="Nunito"/>
              <a:cs typeface="Nunito"/>
              <a:sym typeface="Nunito"/>
            </a:endParaRPr>
          </a:p>
          <a:p>
            <a:pPr indent="0" lvl="0" marL="0" rtl="0" algn="l">
              <a:spcBef>
                <a:spcPts val="0"/>
              </a:spcBef>
              <a:spcAft>
                <a:spcPts val="0"/>
              </a:spcAft>
              <a:buNone/>
            </a:pPr>
            <a:r>
              <a:rPr lang="en" sz="940" u="sng">
                <a:solidFill>
                  <a:schemeClr val="hlink"/>
                </a:solidFill>
                <a:latin typeface="Nunito"/>
                <a:ea typeface="Nunito"/>
                <a:cs typeface="Nunito"/>
                <a:sym typeface="Nunito"/>
                <a:hlinkClick r:id="rId16"/>
              </a:rPr>
              <a:t>scouts@melthamscouts.org.uk</a:t>
            </a:r>
            <a:endParaRPr sz="1019">
              <a:solidFill>
                <a:srgbClr val="595959"/>
              </a:solidFill>
              <a:latin typeface="Nunito"/>
              <a:ea typeface="Nunito"/>
              <a:cs typeface="Nunito"/>
              <a:sym typeface="Nunito"/>
            </a:endParaRPr>
          </a:p>
          <a:p>
            <a:pPr indent="0" lvl="0" marL="0" rtl="0" algn="l">
              <a:spcBef>
                <a:spcPts val="0"/>
              </a:spcBef>
              <a:spcAft>
                <a:spcPts val="0"/>
              </a:spcAft>
              <a:buNone/>
            </a:pPr>
            <a:r>
              <a:t/>
            </a:r>
            <a:endParaRPr sz="1019">
              <a:solidFill>
                <a:srgbClr val="595959"/>
              </a:solidFill>
              <a:latin typeface="Nunito"/>
              <a:ea typeface="Nunito"/>
              <a:cs typeface="Nunito"/>
              <a:sym typeface="Nunito"/>
            </a:endParaRPr>
          </a:p>
          <a:p>
            <a:pPr indent="0" lvl="0" marL="0" rtl="0" algn="l">
              <a:spcBef>
                <a:spcPts val="0"/>
              </a:spcBef>
              <a:spcAft>
                <a:spcPts val="0"/>
              </a:spcAft>
              <a:buNone/>
            </a:pPr>
            <a:r>
              <a:rPr b="1" lang="en" sz="1097">
                <a:solidFill>
                  <a:srgbClr val="0000FF"/>
                </a:solidFill>
                <a:latin typeface="Nunito"/>
                <a:ea typeface="Nunito"/>
                <a:cs typeface="Nunito"/>
                <a:sym typeface="Nunito"/>
              </a:rPr>
              <a:t>Group Leadership Support</a:t>
            </a:r>
            <a:endParaRPr b="1" sz="1097">
              <a:solidFill>
                <a:srgbClr val="0000FF"/>
              </a:solidFill>
              <a:latin typeface="Nunito"/>
              <a:ea typeface="Nunito"/>
              <a:cs typeface="Nunito"/>
              <a:sym typeface="Nunito"/>
            </a:endParaRPr>
          </a:p>
          <a:p>
            <a:pPr indent="0" lvl="0" marL="0" rtl="0" algn="l">
              <a:spcBef>
                <a:spcPts val="784"/>
              </a:spcBef>
              <a:spcAft>
                <a:spcPts val="0"/>
              </a:spcAft>
              <a:buNone/>
            </a:pPr>
            <a:r>
              <a:rPr lang="en" sz="1019">
                <a:solidFill>
                  <a:schemeClr val="dk2"/>
                </a:solidFill>
                <a:latin typeface="Nunito"/>
                <a:ea typeface="Nunito"/>
                <a:cs typeface="Nunito"/>
                <a:sym typeface="Nunito"/>
              </a:rPr>
              <a:t>Jon McCallum</a:t>
            </a:r>
            <a:endParaRPr sz="1019">
              <a:solidFill>
                <a:schemeClr val="dk2"/>
              </a:solidFill>
              <a:latin typeface="Nunito"/>
              <a:ea typeface="Nunito"/>
              <a:cs typeface="Nunito"/>
              <a:sym typeface="Nunito"/>
            </a:endParaRPr>
          </a:p>
          <a:p>
            <a:pPr indent="0" lvl="0" marL="0" rtl="0" algn="l">
              <a:spcBef>
                <a:spcPts val="0"/>
              </a:spcBef>
              <a:spcAft>
                <a:spcPts val="0"/>
              </a:spcAft>
              <a:buClr>
                <a:schemeClr val="dk1"/>
              </a:buClr>
              <a:buSzPts val="1100"/>
              <a:buFont typeface="Arial"/>
              <a:buNone/>
            </a:pPr>
            <a:r>
              <a:rPr lang="en" sz="1019" u="sng">
                <a:solidFill>
                  <a:schemeClr val="hlink"/>
                </a:solidFill>
                <a:latin typeface="Nunito"/>
                <a:ea typeface="Nunito"/>
                <a:cs typeface="Nunito"/>
                <a:sym typeface="Nunito"/>
                <a:hlinkClick r:id="rId17"/>
              </a:rPr>
              <a:t>jon.m@melthamscouts.org.uk</a:t>
            </a:r>
            <a:r>
              <a:rPr lang="en" sz="1019">
                <a:solidFill>
                  <a:schemeClr val="dk2"/>
                </a:solidFill>
                <a:latin typeface="Nunito"/>
                <a:ea typeface="Nunito"/>
                <a:cs typeface="Nunito"/>
                <a:sym typeface="Nunito"/>
              </a:rPr>
              <a:t> </a:t>
            </a:r>
            <a:endParaRPr sz="1000">
              <a:solidFill>
                <a:srgbClr val="595959"/>
              </a:solidFill>
              <a:latin typeface="Nunito"/>
              <a:ea typeface="Nunito"/>
              <a:cs typeface="Nunito"/>
              <a:sym typeface="Nunito"/>
            </a:endParaRPr>
          </a:p>
        </p:txBody>
      </p:sp>
      <p:sp>
        <p:nvSpPr>
          <p:cNvPr id="289" name="Google Shape;289;p33"/>
          <p:cNvSpPr txBox="1"/>
          <p:nvPr/>
        </p:nvSpPr>
        <p:spPr>
          <a:xfrm>
            <a:off x="5076704" y="835463"/>
            <a:ext cx="3134700" cy="448800"/>
          </a:xfrm>
          <a:prstGeom prst="rect">
            <a:avLst/>
          </a:prstGeom>
          <a:noFill/>
          <a:ln>
            <a:noFill/>
          </a:ln>
        </p:spPr>
        <p:txBody>
          <a:bodyPr anchorCtr="0" anchor="t" bIns="71650" lIns="71650" spcFirstLastPara="1" rIns="71650" wrap="square" tIns="71650">
            <a:noAutofit/>
          </a:bodyPr>
          <a:lstStyle/>
          <a:p>
            <a:pPr indent="0" lvl="0" marL="0" rtl="0" algn="l">
              <a:spcBef>
                <a:spcPts val="0"/>
              </a:spcBef>
              <a:spcAft>
                <a:spcPts val="0"/>
              </a:spcAft>
              <a:buNone/>
            </a:pPr>
            <a:r>
              <a:rPr lang="en" sz="2132">
                <a:solidFill>
                  <a:srgbClr val="0000FF"/>
                </a:solidFill>
                <a:latin typeface="Nunito"/>
                <a:ea typeface="Nunito"/>
                <a:cs typeface="Nunito"/>
                <a:sym typeface="Nunito"/>
              </a:rPr>
              <a:t>Group Trustee Board</a:t>
            </a:r>
            <a:endParaRPr sz="2132">
              <a:solidFill>
                <a:srgbClr val="0000FF"/>
              </a:solidFill>
              <a:latin typeface="Nunito"/>
              <a:ea typeface="Nunito"/>
              <a:cs typeface="Nunito"/>
              <a:sym typeface="Nunito"/>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